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66" r:id="rId4"/>
    <p:sldId id="265" r:id="rId5"/>
    <p:sldId id="275" r:id="rId6"/>
    <p:sldId id="272" r:id="rId7"/>
    <p:sldId id="273" r:id="rId8"/>
    <p:sldId id="270" r:id="rId9"/>
    <p:sldId id="277" r:id="rId10"/>
    <p:sldId id="276" r:id="rId11"/>
    <p:sldId id="264" r:id="rId12"/>
    <p:sldId id="279" r:id="rId13"/>
    <p:sldId id="280" r:id="rId14"/>
    <p:sldId id="284" r:id="rId15"/>
    <p:sldId id="283" r:id="rId16"/>
    <p:sldId id="282" r:id="rId17"/>
    <p:sldId id="281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3" autoAdjust="0"/>
    <p:restoredTop sz="94660"/>
  </p:normalViewPr>
  <p:slideViewPr>
    <p:cSldViewPr>
      <p:cViewPr>
        <p:scale>
          <a:sx n="69" d="100"/>
          <a:sy n="69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B4DF7-E8A5-4943-B530-154B229015C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F081AB-DF79-474D-9E85-3B2750C2E010}">
      <dgm:prSet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необходимость  обновления и повышения качества дошкольного образования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F8E22D3D-554D-4E4E-909E-B2F7C6203268}" type="parTrans" cxnId="{CC72FC45-2DBE-4C9E-AA6D-8039B2A62E04}">
      <dgm:prSet/>
      <dgm:spPr/>
      <dgm:t>
        <a:bodyPr/>
        <a:lstStyle/>
        <a:p>
          <a:endParaRPr lang="ru-RU" sz="1600"/>
        </a:p>
      </dgm:t>
    </dgm:pt>
    <dgm:pt modelId="{9214BEF6-CE21-4E35-9F30-0EDBE0DBE2F1}" type="sibTrans" cxnId="{CC72FC45-2DBE-4C9E-AA6D-8039B2A62E04}">
      <dgm:prSet/>
      <dgm:spPr/>
      <dgm:t>
        <a:bodyPr/>
        <a:lstStyle/>
        <a:p>
          <a:endParaRPr lang="ru-RU" sz="1600"/>
        </a:p>
      </dgm:t>
    </dgm:pt>
    <dgm:pt modelId="{AE879361-7BEA-4686-93F2-408177F01B48}">
      <dgm:prSet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введения программно-методического обеспечения дошкольного образования нового поколения, направленное на выявление и развитие творческих и познавательных способностей детей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A46F419A-0C62-4D6A-9B66-AE7A00D1E592}" type="parTrans" cxnId="{08AFF7C1-C105-46CC-B34B-E31257513218}">
      <dgm:prSet/>
      <dgm:spPr/>
      <dgm:t>
        <a:bodyPr/>
        <a:lstStyle/>
        <a:p>
          <a:endParaRPr lang="ru-RU" sz="1600"/>
        </a:p>
      </dgm:t>
    </dgm:pt>
    <dgm:pt modelId="{14F95280-912A-4216-8A3D-BFBAD2D92BD6}" type="sibTrans" cxnId="{08AFF7C1-C105-46CC-B34B-E31257513218}">
      <dgm:prSet/>
      <dgm:spPr/>
      <dgm:t>
        <a:bodyPr/>
        <a:lstStyle/>
        <a:p>
          <a:endParaRPr lang="ru-RU" sz="1600"/>
        </a:p>
      </dgm:t>
    </dgm:pt>
    <dgm:pt modelId="{638F0006-E4F6-45D7-9E3E-B2E25D5232FC}">
      <dgm:prSet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</a:rPr>
            <a:t>выравнивание стартовых возможностей выпускников дошкольных образовательных учреждений при переходе на новый возрастной этап систематического обучения в школе.</a:t>
          </a:r>
          <a:endParaRPr lang="ru-RU" sz="2000" dirty="0">
            <a:solidFill>
              <a:schemeClr val="tx2">
                <a:lumMod val="50000"/>
              </a:schemeClr>
            </a:solidFill>
          </a:endParaRPr>
        </a:p>
      </dgm:t>
    </dgm:pt>
    <dgm:pt modelId="{E969F378-56A3-45E1-83E0-A9B094C51DE2}" type="parTrans" cxnId="{15381C6B-5F8D-4EE1-A55A-3A82BA1B7671}">
      <dgm:prSet/>
      <dgm:spPr/>
      <dgm:t>
        <a:bodyPr/>
        <a:lstStyle/>
        <a:p>
          <a:endParaRPr lang="ru-RU" sz="1600"/>
        </a:p>
      </dgm:t>
    </dgm:pt>
    <dgm:pt modelId="{D88B4F0D-6EA9-4CF5-8A82-5A9F5691E95D}" type="sibTrans" cxnId="{15381C6B-5F8D-4EE1-A55A-3A82BA1B7671}">
      <dgm:prSet/>
      <dgm:spPr/>
      <dgm:t>
        <a:bodyPr/>
        <a:lstStyle/>
        <a:p>
          <a:endParaRPr lang="ru-RU" sz="1600"/>
        </a:p>
      </dgm:t>
    </dgm:pt>
    <dgm:pt modelId="{0D639743-DBA8-4F36-96C6-52CFEED7C7D4}" type="pres">
      <dgm:prSet presAssocID="{D90B4DF7-E8A5-4943-B530-154B229015C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5B0C8-A346-4469-B2B7-38E3556D3FB0}" type="pres">
      <dgm:prSet presAssocID="{D90B4DF7-E8A5-4943-B530-154B229015CA}" presName="arrow" presStyleLbl="bgShp" presStyleIdx="0" presStyleCnt="1" custLinFactNeighborX="0" custLinFactNeighborY="25399"/>
      <dgm:spPr/>
    </dgm:pt>
    <dgm:pt modelId="{6F516900-4889-4B1C-B145-A51A1FFC9E7B}" type="pres">
      <dgm:prSet presAssocID="{D90B4DF7-E8A5-4943-B530-154B229015CA}" presName="arrowDiagram3" presStyleCnt="0"/>
      <dgm:spPr/>
    </dgm:pt>
    <dgm:pt modelId="{24A2FE15-EA3B-4942-8E6F-4A2A017BCA23}" type="pres">
      <dgm:prSet presAssocID="{15F081AB-DF79-474D-9E85-3B2750C2E010}" presName="bullet3a" presStyleLbl="node1" presStyleIdx="0" presStyleCnt="3"/>
      <dgm:spPr/>
    </dgm:pt>
    <dgm:pt modelId="{4C7FCBE4-85CF-444E-AF9A-D9CA270A4A8D}" type="pres">
      <dgm:prSet presAssocID="{15F081AB-DF79-474D-9E85-3B2750C2E010}" presName="textBox3a" presStyleLbl="revTx" presStyleIdx="0" presStyleCnt="3" custScaleX="125606" custLinFactNeighborX="-33272" custLinFactNeighborY="7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84AC-5A4A-42CA-A56C-3D2A55973E63}" type="pres">
      <dgm:prSet presAssocID="{AE879361-7BEA-4686-93F2-408177F01B48}" presName="bullet3b" presStyleLbl="node1" presStyleIdx="1" presStyleCnt="3" custLinFactNeighborX="-12034" custLinFactNeighborY="-28461"/>
      <dgm:spPr/>
    </dgm:pt>
    <dgm:pt modelId="{F645BE91-BD39-4EB5-B0F1-A035C3FE8B29}" type="pres">
      <dgm:prSet presAssocID="{AE879361-7BEA-4686-93F2-408177F01B48}" presName="textBox3b" presStyleLbl="revTx" presStyleIdx="1" presStyleCnt="3" custScaleX="1325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5EDB5-4624-4C0D-BEDA-3EA9180F4B8A}" type="pres">
      <dgm:prSet presAssocID="{638F0006-E4F6-45D7-9E3E-B2E25D5232FC}" presName="bullet3c" presStyleLbl="node1" presStyleIdx="2" presStyleCnt="3"/>
      <dgm:spPr/>
    </dgm:pt>
    <dgm:pt modelId="{03EAF138-EE6D-46A7-9D33-D5810BB52D94}" type="pres">
      <dgm:prSet presAssocID="{638F0006-E4F6-45D7-9E3E-B2E25D5232FC}" presName="textBox3c" presStyleLbl="revTx" presStyleIdx="2" presStyleCnt="3" custScaleX="133145" custLinFactNeighborX="47260" custLinFactNeighborY="-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83090-9271-45D3-8760-711E05D29E67}" type="presOf" srcId="{AE879361-7BEA-4686-93F2-408177F01B48}" destId="{F645BE91-BD39-4EB5-B0F1-A035C3FE8B29}" srcOrd="0" destOrd="0" presId="urn:microsoft.com/office/officeart/2005/8/layout/arrow2"/>
    <dgm:cxn modelId="{4598C6FA-8AE2-4B45-96C4-181C0DC85BEC}" type="presOf" srcId="{15F081AB-DF79-474D-9E85-3B2750C2E010}" destId="{4C7FCBE4-85CF-444E-AF9A-D9CA270A4A8D}" srcOrd="0" destOrd="0" presId="urn:microsoft.com/office/officeart/2005/8/layout/arrow2"/>
    <dgm:cxn modelId="{82205AD6-EBC9-4D20-BA9D-E6D7E2725819}" type="presOf" srcId="{638F0006-E4F6-45D7-9E3E-B2E25D5232FC}" destId="{03EAF138-EE6D-46A7-9D33-D5810BB52D94}" srcOrd="0" destOrd="0" presId="urn:microsoft.com/office/officeart/2005/8/layout/arrow2"/>
    <dgm:cxn modelId="{08AFF7C1-C105-46CC-B34B-E31257513218}" srcId="{D90B4DF7-E8A5-4943-B530-154B229015CA}" destId="{AE879361-7BEA-4686-93F2-408177F01B48}" srcOrd="1" destOrd="0" parTransId="{A46F419A-0C62-4D6A-9B66-AE7A00D1E592}" sibTransId="{14F95280-912A-4216-8A3D-BFBAD2D92BD6}"/>
    <dgm:cxn modelId="{15381C6B-5F8D-4EE1-A55A-3A82BA1B7671}" srcId="{D90B4DF7-E8A5-4943-B530-154B229015CA}" destId="{638F0006-E4F6-45D7-9E3E-B2E25D5232FC}" srcOrd="2" destOrd="0" parTransId="{E969F378-56A3-45E1-83E0-A9B094C51DE2}" sibTransId="{D88B4F0D-6EA9-4CF5-8A82-5A9F5691E95D}"/>
    <dgm:cxn modelId="{B1517BCE-E9EA-4803-86F4-677385DEDA36}" type="presOf" srcId="{D90B4DF7-E8A5-4943-B530-154B229015CA}" destId="{0D639743-DBA8-4F36-96C6-52CFEED7C7D4}" srcOrd="0" destOrd="0" presId="urn:microsoft.com/office/officeart/2005/8/layout/arrow2"/>
    <dgm:cxn modelId="{CC72FC45-2DBE-4C9E-AA6D-8039B2A62E04}" srcId="{D90B4DF7-E8A5-4943-B530-154B229015CA}" destId="{15F081AB-DF79-474D-9E85-3B2750C2E010}" srcOrd="0" destOrd="0" parTransId="{F8E22D3D-554D-4E4E-909E-B2F7C6203268}" sibTransId="{9214BEF6-CE21-4E35-9F30-0EDBE0DBE2F1}"/>
    <dgm:cxn modelId="{98CF366E-2816-4B73-854C-343D83838099}" type="presParOf" srcId="{0D639743-DBA8-4F36-96C6-52CFEED7C7D4}" destId="{34D5B0C8-A346-4469-B2B7-38E3556D3FB0}" srcOrd="0" destOrd="0" presId="urn:microsoft.com/office/officeart/2005/8/layout/arrow2"/>
    <dgm:cxn modelId="{E9F93B96-CBCA-430F-A7B4-D115FA6E6D29}" type="presParOf" srcId="{0D639743-DBA8-4F36-96C6-52CFEED7C7D4}" destId="{6F516900-4889-4B1C-B145-A51A1FFC9E7B}" srcOrd="1" destOrd="0" presId="urn:microsoft.com/office/officeart/2005/8/layout/arrow2"/>
    <dgm:cxn modelId="{9FF3BC17-9BAD-400F-BAB1-530FFBB75050}" type="presParOf" srcId="{6F516900-4889-4B1C-B145-A51A1FFC9E7B}" destId="{24A2FE15-EA3B-4942-8E6F-4A2A017BCA23}" srcOrd="0" destOrd="0" presId="urn:microsoft.com/office/officeart/2005/8/layout/arrow2"/>
    <dgm:cxn modelId="{7034B04C-F95C-4D3B-A176-6FC646D14A1E}" type="presParOf" srcId="{6F516900-4889-4B1C-B145-A51A1FFC9E7B}" destId="{4C7FCBE4-85CF-444E-AF9A-D9CA270A4A8D}" srcOrd="1" destOrd="0" presId="urn:microsoft.com/office/officeart/2005/8/layout/arrow2"/>
    <dgm:cxn modelId="{A0C009B9-2151-44F8-ABD0-B16896AAEEF2}" type="presParOf" srcId="{6F516900-4889-4B1C-B145-A51A1FFC9E7B}" destId="{211884AC-5A4A-42CA-A56C-3D2A55973E63}" srcOrd="2" destOrd="0" presId="urn:microsoft.com/office/officeart/2005/8/layout/arrow2"/>
    <dgm:cxn modelId="{10310272-4DC9-4F9C-84F1-6313E60107BD}" type="presParOf" srcId="{6F516900-4889-4B1C-B145-A51A1FFC9E7B}" destId="{F645BE91-BD39-4EB5-B0F1-A035C3FE8B29}" srcOrd="3" destOrd="0" presId="urn:microsoft.com/office/officeart/2005/8/layout/arrow2"/>
    <dgm:cxn modelId="{F565A294-9DD2-41F4-A417-D5FC5A036A7B}" type="presParOf" srcId="{6F516900-4889-4B1C-B145-A51A1FFC9E7B}" destId="{1B15EDB5-4624-4C0D-BEDA-3EA9180F4B8A}" srcOrd="4" destOrd="0" presId="urn:microsoft.com/office/officeart/2005/8/layout/arrow2"/>
    <dgm:cxn modelId="{94B2D13F-67FC-47B3-BBCF-8C72105C859E}" type="presParOf" srcId="{6F516900-4889-4B1C-B145-A51A1FFC9E7B}" destId="{03EAF138-EE6D-46A7-9D33-D5810BB52D9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A57C0-0E58-4310-AA20-28EF4C74B6E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A9940-4738-4D64-A52F-2B55AA3B7640}">
      <dgm:prSet/>
      <dgm:spPr/>
      <dgm:t>
        <a:bodyPr/>
        <a:lstStyle/>
        <a:p>
          <a:r>
            <a:rPr lang="ru-RU" smtClean="0"/>
            <a:t>Произвести методическое оформление инноваций, дающее возможность их массового использования.</a:t>
          </a:r>
          <a:endParaRPr lang="ru-RU"/>
        </a:p>
      </dgm:t>
    </dgm:pt>
    <dgm:pt modelId="{3F38A731-AEC6-4601-ACD6-1D081D63CB50}" type="parTrans" cxnId="{6D21A337-5B59-4D4D-880D-841BB361EA0F}">
      <dgm:prSet/>
      <dgm:spPr/>
      <dgm:t>
        <a:bodyPr/>
        <a:lstStyle/>
        <a:p>
          <a:endParaRPr lang="ru-RU"/>
        </a:p>
      </dgm:t>
    </dgm:pt>
    <dgm:pt modelId="{BC22DE61-FB73-4E7F-AC1D-49921965F787}" type="sibTrans" cxnId="{6D21A337-5B59-4D4D-880D-841BB361EA0F}">
      <dgm:prSet/>
      <dgm:spPr/>
      <dgm:t>
        <a:bodyPr/>
        <a:lstStyle/>
        <a:p>
          <a:endParaRPr lang="ru-RU"/>
        </a:p>
      </dgm:t>
    </dgm:pt>
    <dgm:pt modelId="{8E2D0F81-FA2C-46E5-82F7-C786D3BB6933}">
      <dgm:prSet/>
      <dgm:spPr/>
      <dgm:t>
        <a:bodyPr/>
        <a:lstStyle/>
        <a:p>
          <a:r>
            <a:rPr lang="ru-RU" smtClean="0"/>
            <a:t>Пропагандировать инновации и опыт инновационной деятельности в массовой педагогической практике.</a:t>
          </a:r>
          <a:endParaRPr lang="ru-RU"/>
        </a:p>
      </dgm:t>
    </dgm:pt>
    <dgm:pt modelId="{FBCA7E30-EAE5-47B5-A119-61EE520B2BD7}" type="sibTrans" cxnId="{9924A48B-317A-4C1A-A355-150E233AEAB6}">
      <dgm:prSet/>
      <dgm:spPr/>
      <dgm:t>
        <a:bodyPr/>
        <a:lstStyle/>
        <a:p>
          <a:endParaRPr lang="ru-RU"/>
        </a:p>
      </dgm:t>
    </dgm:pt>
    <dgm:pt modelId="{3B86025C-EC54-4C24-84E2-4BF7F181D21A}" type="parTrans" cxnId="{9924A48B-317A-4C1A-A355-150E233AEAB6}">
      <dgm:prSet/>
      <dgm:spPr/>
      <dgm:t>
        <a:bodyPr/>
        <a:lstStyle/>
        <a:p>
          <a:endParaRPr lang="ru-RU"/>
        </a:p>
      </dgm:t>
    </dgm:pt>
    <dgm:pt modelId="{4A598509-8161-44C1-82BD-6BB2F5216670}">
      <dgm:prSet/>
      <dgm:spPr/>
      <dgm:t>
        <a:bodyPr/>
        <a:lstStyle/>
        <a:p>
          <a:r>
            <a:rPr lang="ru-RU" smtClean="0"/>
            <a:t>Осуществить информационную, научно-методическую и психолого-педагогическую поддержку творческих поисков.</a:t>
          </a:r>
          <a:endParaRPr lang="ru-RU"/>
        </a:p>
      </dgm:t>
    </dgm:pt>
    <dgm:pt modelId="{5A061CC3-6546-4709-82FE-691C59CD42C8}" type="sibTrans" cxnId="{E9DD5131-A439-468D-9E1F-8482F8551809}">
      <dgm:prSet/>
      <dgm:spPr/>
      <dgm:t>
        <a:bodyPr/>
        <a:lstStyle/>
        <a:p>
          <a:endParaRPr lang="ru-RU"/>
        </a:p>
      </dgm:t>
    </dgm:pt>
    <dgm:pt modelId="{E8085AB7-DC73-4B64-9FA5-00BCF4D1D9B4}" type="parTrans" cxnId="{E9DD5131-A439-468D-9E1F-8482F8551809}">
      <dgm:prSet/>
      <dgm:spPr/>
      <dgm:t>
        <a:bodyPr/>
        <a:lstStyle/>
        <a:p>
          <a:endParaRPr lang="ru-RU"/>
        </a:p>
      </dgm:t>
    </dgm:pt>
    <dgm:pt modelId="{BA9AE408-CD81-4589-874F-2FAD11894269}">
      <dgm:prSet/>
      <dgm:spPr/>
      <dgm:t>
        <a:bodyPr/>
        <a:lstStyle/>
        <a:p>
          <a:r>
            <a:rPr lang="ru-RU" smtClean="0"/>
            <a:t> Создать необходимые условия для творческой деятельности педагогов-практиков.</a:t>
          </a:r>
          <a:endParaRPr lang="ru-RU"/>
        </a:p>
      </dgm:t>
    </dgm:pt>
    <dgm:pt modelId="{F94AA317-EA23-4B2E-B10C-CBD10FAE6F7A}" type="sibTrans" cxnId="{65A03DF2-EF33-4FDE-BBC6-E5D587419841}">
      <dgm:prSet/>
      <dgm:spPr/>
      <dgm:t>
        <a:bodyPr/>
        <a:lstStyle/>
        <a:p>
          <a:endParaRPr lang="ru-RU"/>
        </a:p>
      </dgm:t>
    </dgm:pt>
    <dgm:pt modelId="{22C1D91D-9971-4D1B-87D8-009BED71825C}" type="parTrans" cxnId="{65A03DF2-EF33-4FDE-BBC6-E5D587419841}">
      <dgm:prSet/>
      <dgm:spPr/>
      <dgm:t>
        <a:bodyPr/>
        <a:lstStyle/>
        <a:p>
          <a:endParaRPr lang="ru-RU"/>
        </a:p>
      </dgm:t>
    </dgm:pt>
    <dgm:pt modelId="{03D7267D-A80C-47DD-AA59-EBE03A5D9F75}">
      <dgm:prSet/>
      <dgm:spPr/>
      <dgm:t>
        <a:bodyPr/>
        <a:lstStyle/>
        <a:p>
          <a:r>
            <a:rPr lang="ru-RU" smtClean="0"/>
            <a:t>Стимулировать и активизировать экспериментально-научные исследования педагогов, нацеленные на разработку перспективных технологий обучения и воспитания детей.</a:t>
          </a:r>
          <a:endParaRPr lang="ru-RU"/>
        </a:p>
      </dgm:t>
    </dgm:pt>
    <dgm:pt modelId="{B0488F7A-68A1-4EFC-A2D3-1BD712B9AF54}" type="sibTrans" cxnId="{4AD85085-0589-4FDF-9F36-CDF74305C93A}">
      <dgm:prSet/>
      <dgm:spPr/>
      <dgm:t>
        <a:bodyPr/>
        <a:lstStyle/>
        <a:p>
          <a:endParaRPr lang="ru-RU"/>
        </a:p>
      </dgm:t>
    </dgm:pt>
    <dgm:pt modelId="{18479869-4452-47EB-B020-790CB56B10A3}" type="parTrans" cxnId="{4AD85085-0589-4FDF-9F36-CDF74305C93A}">
      <dgm:prSet/>
      <dgm:spPr/>
      <dgm:t>
        <a:bodyPr/>
        <a:lstStyle/>
        <a:p>
          <a:endParaRPr lang="ru-RU"/>
        </a:p>
      </dgm:t>
    </dgm:pt>
    <dgm:pt modelId="{C5E1CE8F-CA76-4CCF-B623-5866BDC6F5A5}" type="pres">
      <dgm:prSet presAssocID="{E16A57C0-0E58-4310-AA20-28EF4C74B6E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E2296F-EDAA-44DD-9B0C-CE1B8CD332C0}" type="pres">
      <dgm:prSet presAssocID="{03D7267D-A80C-47DD-AA59-EBE03A5D9F75}" presName="circle1" presStyleLbl="node1" presStyleIdx="0" presStyleCnt="5"/>
      <dgm:spPr/>
    </dgm:pt>
    <dgm:pt modelId="{DB3A12B7-C628-4CDA-B795-B822BCA17FC1}" type="pres">
      <dgm:prSet presAssocID="{03D7267D-A80C-47DD-AA59-EBE03A5D9F75}" presName="space" presStyleCnt="0"/>
      <dgm:spPr/>
    </dgm:pt>
    <dgm:pt modelId="{B6D11C42-4A1A-44F3-91D6-459917E35983}" type="pres">
      <dgm:prSet presAssocID="{03D7267D-A80C-47DD-AA59-EBE03A5D9F75}" presName="rect1" presStyleLbl="alignAcc1" presStyleIdx="0" presStyleCnt="5"/>
      <dgm:spPr/>
      <dgm:t>
        <a:bodyPr/>
        <a:lstStyle/>
        <a:p>
          <a:endParaRPr lang="ru-RU"/>
        </a:p>
      </dgm:t>
    </dgm:pt>
    <dgm:pt modelId="{496FA927-504C-4C06-9A07-A2A192035B22}" type="pres">
      <dgm:prSet presAssocID="{BA9AE408-CD81-4589-874F-2FAD11894269}" presName="vertSpace2" presStyleLbl="node1" presStyleIdx="0" presStyleCnt="5"/>
      <dgm:spPr/>
    </dgm:pt>
    <dgm:pt modelId="{66273AA8-D217-449C-BE5A-9ACF9A40C6F0}" type="pres">
      <dgm:prSet presAssocID="{BA9AE408-CD81-4589-874F-2FAD11894269}" presName="circle2" presStyleLbl="node1" presStyleIdx="1" presStyleCnt="5"/>
      <dgm:spPr/>
    </dgm:pt>
    <dgm:pt modelId="{8695494E-72F5-45C4-9A92-35CD0AD32D6D}" type="pres">
      <dgm:prSet presAssocID="{BA9AE408-CD81-4589-874F-2FAD11894269}" presName="rect2" presStyleLbl="alignAcc1" presStyleIdx="1" presStyleCnt="5"/>
      <dgm:spPr/>
      <dgm:t>
        <a:bodyPr/>
        <a:lstStyle/>
        <a:p>
          <a:endParaRPr lang="ru-RU"/>
        </a:p>
      </dgm:t>
    </dgm:pt>
    <dgm:pt modelId="{EE9076F5-80BB-4DE0-8CD3-6EEF3F8A10D1}" type="pres">
      <dgm:prSet presAssocID="{4A598509-8161-44C1-82BD-6BB2F5216670}" presName="vertSpace3" presStyleLbl="node1" presStyleIdx="1" presStyleCnt="5"/>
      <dgm:spPr/>
    </dgm:pt>
    <dgm:pt modelId="{42E0016F-BAED-4E4D-9E6F-FF276DA7587D}" type="pres">
      <dgm:prSet presAssocID="{4A598509-8161-44C1-82BD-6BB2F5216670}" presName="circle3" presStyleLbl="node1" presStyleIdx="2" presStyleCnt="5"/>
      <dgm:spPr/>
    </dgm:pt>
    <dgm:pt modelId="{621C8291-C40F-4AFA-A4BA-18A6557AD5EF}" type="pres">
      <dgm:prSet presAssocID="{4A598509-8161-44C1-82BD-6BB2F5216670}" presName="rect3" presStyleLbl="alignAcc1" presStyleIdx="2" presStyleCnt="5"/>
      <dgm:spPr/>
      <dgm:t>
        <a:bodyPr/>
        <a:lstStyle/>
        <a:p>
          <a:endParaRPr lang="ru-RU"/>
        </a:p>
      </dgm:t>
    </dgm:pt>
    <dgm:pt modelId="{9565F158-21C7-429E-9391-0BEC0C12125B}" type="pres">
      <dgm:prSet presAssocID="{8E2D0F81-FA2C-46E5-82F7-C786D3BB6933}" presName="vertSpace4" presStyleLbl="node1" presStyleIdx="2" presStyleCnt="5"/>
      <dgm:spPr/>
    </dgm:pt>
    <dgm:pt modelId="{17ABFDD3-2F59-4EAD-99D9-BBAA203F551A}" type="pres">
      <dgm:prSet presAssocID="{8E2D0F81-FA2C-46E5-82F7-C786D3BB6933}" presName="circle4" presStyleLbl="node1" presStyleIdx="3" presStyleCnt="5"/>
      <dgm:spPr/>
    </dgm:pt>
    <dgm:pt modelId="{563AD4BF-1D4A-4773-830D-D7E4C8C7834B}" type="pres">
      <dgm:prSet presAssocID="{8E2D0F81-FA2C-46E5-82F7-C786D3BB6933}" presName="rect4" presStyleLbl="alignAcc1" presStyleIdx="3" presStyleCnt="5"/>
      <dgm:spPr/>
      <dgm:t>
        <a:bodyPr/>
        <a:lstStyle/>
        <a:p>
          <a:endParaRPr lang="ru-RU"/>
        </a:p>
      </dgm:t>
    </dgm:pt>
    <dgm:pt modelId="{14E44686-E5D0-41DD-AC57-08C24850CA8E}" type="pres">
      <dgm:prSet presAssocID="{6EFA9940-4738-4D64-A52F-2B55AA3B7640}" presName="vertSpace5" presStyleLbl="node1" presStyleIdx="3" presStyleCnt="5"/>
      <dgm:spPr/>
    </dgm:pt>
    <dgm:pt modelId="{FFE1992B-2D3C-4EE9-8765-FA66A946E463}" type="pres">
      <dgm:prSet presAssocID="{6EFA9940-4738-4D64-A52F-2B55AA3B7640}" presName="circle5" presStyleLbl="node1" presStyleIdx="4" presStyleCnt="5"/>
      <dgm:spPr/>
    </dgm:pt>
    <dgm:pt modelId="{784898D4-4167-4410-B5A5-CAE7653F29B6}" type="pres">
      <dgm:prSet presAssocID="{6EFA9940-4738-4D64-A52F-2B55AA3B7640}" presName="rect5" presStyleLbl="alignAcc1" presStyleIdx="4" presStyleCnt="5"/>
      <dgm:spPr/>
      <dgm:t>
        <a:bodyPr/>
        <a:lstStyle/>
        <a:p>
          <a:endParaRPr lang="ru-RU"/>
        </a:p>
      </dgm:t>
    </dgm:pt>
    <dgm:pt modelId="{5393444F-BC36-472B-B081-AB33EC155B37}" type="pres">
      <dgm:prSet presAssocID="{03D7267D-A80C-47DD-AA59-EBE03A5D9F75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DC477-D24A-4E73-9CED-49B16CE9BE70}" type="pres">
      <dgm:prSet presAssocID="{BA9AE408-CD81-4589-874F-2FAD1189426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21A2C-3014-4FE9-B331-DD766C84E876}" type="pres">
      <dgm:prSet presAssocID="{4A598509-8161-44C1-82BD-6BB2F521667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B34D6-512F-44D7-825D-10C16C6A3C67}" type="pres">
      <dgm:prSet presAssocID="{8E2D0F81-FA2C-46E5-82F7-C786D3BB693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A4838-2247-424F-92DA-7C8E68AE352B}" type="pres">
      <dgm:prSet presAssocID="{6EFA9940-4738-4D64-A52F-2B55AA3B764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73983-2503-4B59-A4B2-D7088BF2FD5F}" type="presOf" srcId="{4A598509-8161-44C1-82BD-6BB2F5216670}" destId="{621C8291-C40F-4AFA-A4BA-18A6557AD5EF}" srcOrd="0" destOrd="0" presId="urn:microsoft.com/office/officeart/2005/8/layout/target3"/>
    <dgm:cxn modelId="{B1C147C0-76DE-4136-98C6-D5E4F81E07A2}" type="presOf" srcId="{6EFA9940-4738-4D64-A52F-2B55AA3B7640}" destId="{784898D4-4167-4410-B5A5-CAE7653F29B6}" srcOrd="0" destOrd="0" presId="urn:microsoft.com/office/officeart/2005/8/layout/target3"/>
    <dgm:cxn modelId="{9E151722-6DEB-46D2-8E0E-9D98814D7345}" type="presOf" srcId="{E16A57C0-0E58-4310-AA20-28EF4C74B6EA}" destId="{C5E1CE8F-CA76-4CCF-B623-5866BDC6F5A5}" srcOrd="0" destOrd="0" presId="urn:microsoft.com/office/officeart/2005/8/layout/target3"/>
    <dgm:cxn modelId="{9924A48B-317A-4C1A-A355-150E233AEAB6}" srcId="{E16A57C0-0E58-4310-AA20-28EF4C74B6EA}" destId="{8E2D0F81-FA2C-46E5-82F7-C786D3BB6933}" srcOrd="3" destOrd="0" parTransId="{3B86025C-EC54-4C24-84E2-4BF7F181D21A}" sibTransId="{FBCA7E30-EAE5-47B5-A119-61EE520B2BD7}"/>
    <dgm:cxn modelId="{6D21A337-5B59-4D4D-880D-841BB361EA0F}" srcId="{E16A57C0-0E58-4310-AA20-28EF4C74B6EA}" destId="{6EFA9940-4738-4D64-A52F-2B55AA3B7640}" srcOrd="4" destOrd="0" parTransId="{3F38A731-AEC6-4601-ACD6-1D081D63CB50}" sibTransId="{BC22DE61-FB73-4E7F-AC1D-49921965F787}"/>
    <dgm:cxn modelId="{ED14AB21-145D-4155-AB9F-87C63AA3DFC0}" type="presOf" srcId="{BA9AE408-CD81-4589-874F-2FAD11894269}" destId="{8695494E-72F5-45C4-9A92-35CD0AD32D6D}" srcOrd="0" destOrd="0" presId="urn:microsoft.com/office/officeart/2005/8/layout/target3"/>
    <dgm:cxn modelId="{E9DD5131-A439-468D-9E1F-8482F8551809}" srcId="{E16A57C0-0E58-4310-AA20-28EF4C74B6EA}" destId="{4A598509-8161-44C1-82BD-6BB2F5216670}" srcOrd="2" destOrd="0" parTransId="{E8085AB7-DC73-4B64-9FA5-00BCF4D1D9B4}" sibTransId="{5A061CC3-6546-4709-82FE-691C59CD42C8}"/>
    <dgm:cxn modelId="{BE12ED0E-958A-4BB3-84D8-942EBA02E0E1}" type="presOf" srcId="{8E2D0F81-FA2C-46E5-82F7-C786D3BB6933}" destId="{563AD4BF-1D4A-4773-830D-D7E4C8C7834B}" srcOrd="0" destOrd="0" presId="urn:microsoft.com/office/officeart/2005/8/layout/target3"/>
    <dgm:cxn modelId="{FB45C606-7AC1-4AD6-9F4E-6E5DD467FA4A}" type="presOf" srcId="{03D7267D-A80C-47DD-AA59-EBE03A5D9F75}" destId="{B6D11C42-4A1A-44F3-91D6-459917E35983}" srcOrd="0" destOrd="0" presId="urn:microsoft.com/office/officeart/2005/8/layout/target3"/>
    <dgm:cxn modelId="{4AD85085-0589-4FDF-9F36-CDF74305C93A}" srcId="{E16A57C0-0E58-4310-AA20-28EF4C74B6EA}" destId="{03D7267D-A80C-47DD-AA59-EBE03A5D9F75}" srcOrd="0" destOrd="0" parTransId="{18479869-4452-47EB-B020-790CB56B10A3}" sibTransId="{B0488F7A-68A1-4EFC-A2D3-1BD712B9AF54}"/>
    <dgm:cxn modelId="{0990835A-568A-4F92-9443-6B0716681D14}" type="presOf" srcId="{8E2D0F81-FA2C-46E5-82F7-C786D3BB6933}" destId="{C29B34D6-512F-44D7-825D-10C16C6A3C67}" srcOrd="1" destOrd="0" presId="urn:microsoft.com/office/officeart/2005/8/layout/target3"/>
    <dgm:cxn modelId="{B7034779-C8EC-4DDC-A2BD-42191A9292FC}" type="presOf" srcId="{BA9AE408-CD81-4589-874F-2FAD11894269}" destId="{465DC477-D24A-4E73-9CED-49B16CE9BE70}" srcOrd="1" destOrd="0" presId="urn:microsoft.com/office/officeart/2005/8/layout/target3"/>
    <dgm:cxn modelId="{575ADFA9-DC39-4D7D-846D-9C3D25ABB45F}" type="presOf" srcId="{6EFA9940-4738-4D64-A52F-2B55AA3B7640}" destId="{732A4838-2247-424F-92DA-7C8E68AE352B}" srcOrd="1" destOrd="0" presId="urn:microsoft.com/office/officeart/2005/8/layout/target3"/>
    <dgm:cxn modelId="{CE756BE1-F5A7-4E9D-873F-EFAFD68FE841}" type="presOf" srcId="{4A598509-8161-44C1-82BD-6BB2F5216670}" destId="{3A421A2C-3014-4FE9-B331-DD766C84E876}" srcOrd="1" destOrd="0" presId="urn:microsoft.com/office/officeart/2005/8/layout/target3"/>
    <dgm:cxn modelId="{65A03DF2-EF33-4FDE-BBC6-E5D587419841}" srcId="{E16A57C0-0E58-4310-AA20-28EF4C74B6EA}" destId="{BA9AE408-CD81-4589-874F-2FAD11894269}" srcOrd="1" destOrd="0" parTransId="{22C1D91D-9971-4D1B-87D8-009BED71825C}" sibTransId="{F94AA317-EA23-4B2E-B10C-CBD10FAE6F7A}"/>
    <dgm:cxn modelId="{020334EB-46D8-435A-BB1D-584D8E36777A}" type="presOf" srcId="{03D7267D-A80C-47DD-AA59-EBE03A5D9F75}" destId="{5393444F-BC36-472B-B081-AB33EC155B37}" srcOrd="1" destOrd="0" presId="urn:microsoft.com/office/officeart/2005/8/layout/target3"/>
    <dgm:cxn modelId="{4EC0BB75-69C9-4815-BF71-474B24D98A3E}" type="presParOf" srcId="{C5E1CE8F-CA76-4CCF-B623-5866BDC6F5A5}" destId="{B9E2296F-EDAA-44DD-9B0C-CE1B8CD332C0}" srcOrd="0" destOrd="0" presId="urn:microsoft.com/office/officeart/2005/8/layout/target3"/>
    <dgm:cxn modelId="{B7717AE4-6AF0-4B0C-BA47-0FD9B673C5C6}" type="presParOf" srcId="{C5E1CE8F-CA76-4CCF-B623-5866BDC6F5A5}" destId="{DB3A12B7-C628-4CDA-B795-B822BCA17FC1}" srcOrd="1" destOrd="0" presId="urn:microsoft.com/office/officeart/2005/8/layout/target3"/>
    <dgm:cxn modelId="{9C7234AD-643D-4F19-B002-80EC498FA7A5}" type="presParOf" srcId="{C5E1CE8F-CA76-4CCF-B623-5866BDC6F5A5}" destId="{B6D11C42-4A1A-44F3-91D6-459917E35983}" srcOrd="2" destOrd="0" presId="urn:microsoft.com/office/officeart/2005/8/layout/target3"/>
    <dgm:cxn modelId="{C8E70678-27F4-4579-B8EA-8689B8504834}" type="presParOf" srcId="{C5E1CE8F-CA76-4CCF-B623-5866BDC6F5A5}" destId="{496FA927-504C-4C06-9A07-A2A192035B22}" srcOrd="3" destOrd="0" presId="urn:microsoft.com/office/officeart/2005/8/layout/target3"/>
    <dgm:cxn modelId="{55F5326C-FD51-4154-820E-A9E38DFEC73D}" type="presParOf" srcId="{C5E1CE8F-CA76-4CCF-B623-5866BDC6F5A5}" destId="{66273AA8-D217-449C-BE5A-9ACF9A40C6F0}" srcOrd="4" destOrd="0" presId="urn:microsoft.com/office/officeart/2005/8/layout/target3"/>
    <dgm:cxn modelId="{253F05E9-E6C5-4998-AB0C-BA5F8D39267B}" type="presParOf" srcId="{C5E1CE8F-CA76-4CCF-B623-5866BDC6F5A5}" destId="{8695494E-72F5-45C4-9A92-35CD0AD32D6D}" srcOrd="5" destOrd="0" presId="urn:microsoft.com/office/officeart/2005/8/layout/target3"/>
    <dgm:cxn modelId="{B234EFBA-C2F5-4378-B081-0342113508F5}" type="presParOf" srcId="{C5E1CE8F-CA76-4CCF-B623-5866BDC6F5A5}" destId="{EE9076F5-80BB-4DE0-8CD3-6EEF3F8A10D1}" srcOrd="6" destOrd="0" presId="urn:microsoft.com/office/officeart/2005/8/layout/target3"/>
    <dgm:cxn modelId="{03A815C3-0B00-4C3A-B03B-10CBDFB73A1C}" type="presParOf" srcId="{C5E1CE8F-CA76-4CCF-B623-5866BDC6F5A5}" destId="{42E0016F-BAED-4E4D-9E6F-FF276DA7587D}" srcOrd="7" destOrd="0" presId="urn:microsoft.com/office/officeart/2005/8/layout/target3"/>
    <dgm:cxn modelId="{E928E06D-4AB8-40D8-B402-25EA4E67888F}" type="presParOf" srcId="{C5E1CE8F-CA76-4CCF-B623-5866BDC6F5A5}" destId="{621C8291-C40F-4AFA-A4BA-18A6557AD5EF}" srcOrd="8" destOrd="0" presId="urn:microsoft.com/office/officeart/2005/8/layout/target3"/>
    <dgm:cxn modelId="{C0905CD6-6D3F-4874-9E9A-FF60AAB3ACE4}" type="presParOf" srcId="{C5E1CE8F-CA76-4CCF-B623-5866BDC6F5A5}" destId="{9565F158-21C7-429E-9391-0BEC0C12125B}" srcOrd="9" destOrd="0" presId="urn:microsoft.com/office/officeart/2005/8/layout/target3"/>
    <dgm:cxn modelId="{82BE234D-32EA-4229-9FC7-3371DC62F5D7}" type="presParOf" srcId="{C5E1CE8F-CA76-4CCF-B623-5866BDC6F5A5}" destId="{17ABFDD3-2F59-4EAD-99D9-BBAA203F551A}" srcOrd="10" destOrd="0" presId="urn:microsoft.com/office/officeart/2005/8/layout/target3"/>
    <dgm:cxn modelId="{A9A79147-425C-40A9-8291-FE7876058C17}" type="presParOf" srcId="{C5E1CE8F-CA76-4CCF-B623-5866BDC6F5A5}" destId="{563AD4BF-1D4A-4773-830D-D7E4C8C7834B}" srcOrd="11" destOrd="0" presId="urn:microsoft.com/office/officeart/2005/8/layout/target3"/>
    <dgm:cxn modelId="{5E1050DE-D265-4ADD-A2BD-ED18807E4237}" type="presParOf" srcId="{C5E1CE8F-CA76-4CCF-B623-5866BDC6F5A5}" destId="{14E44686-E5D0-41DD-AC57-08C24850CA8E}" srcOrd="12" destOrd="0" presId="urn:microsoft.com/office/officeart/2005/8/layout/target3"/>
    <dgm:cxn modelId="{B2740593-2C86-4ADA-A661-A3F34472736E}" type="presParOf" srcId="{C5E1CE8F-CA76-4CCF-B623-5866BDC6F5A5}" destId="{FFE1992B-2D3C-4EE9-8765-FA66A946E463}" srcOrd="13" destOrd="0" presId="urn:microsoft.com/office/officeart/2005/8/layout/target3"/>
    <dgm:cxn modelId="{3EA6FC30-09F2-4388-8CC8-599280BAC733}" type="presParOf" srcId="{C5E1CE8F-CA76-4CCF-B623-5866BDC6F5A5}" destId="{784898D4-4167-4410-B5A5-CAE7653F29B6}" srcOrd="14" destOrd="0" presId="urn:microsoft.com/office/officeart/2005/8/layout/target3"/>
    <dgm:cxn modelId="{26DA5860-418A-41A7-B1B1-2BDCFE0C050B}" type="presParOf" srcId="{C5E1CE8F-CA76-4CCF-B623-5866BDC6F5A5}" destId="{5393444F-BC36-472B-B081-AB33EC155B37}" srcOrd="15" destOrd="0" presId="urn:microsoft.com/office/officeart/2005/8/layout/target3"/>
    <dgm:cxn modelId="{53FFAB6A-017C-4A56-A614-18B49589DD4C}" type="presParOf" srcId="{C5E1CE8F-CA76-4CCF-B623-5866BDC6F5A5}" destId="{465DC477-D24A-4E73-9CED-49B16CE9BE70}" srcOrd="16" destOrd="0" presId="urn:microsoft.com/office/officeart/2005/8/layout/target3"/>
    <dgm:cxn modelId="{F537360E-A125-4E58-82F2-5EAE6B165292}" type="presParOf" srcId="{C5E1CE8F-CA76-4CCF-B623-5866BDC6F5A5}" destId="{3A421A2C-3014-4FE9-B331-DD766C84E876}" srcOrd="17" destOrd="0" presId="urn:microsoft.com/office/officeart/2005/8/layout/target3"/>
    <dgm:cxn modelId="{E00CF836-0403-4252-8299-64DB2C3C405F}" type="presParOf" srcId="{C5E1CE8F-CA76-4CCF-B623-5866BDC6F5A5}" destId="{C29B34D6-512F-44D7-825D-10C16C6A3C67}" srcOrd="18" destOrd="0" presId="urn:microsoft.com/office/officeart/2005/8/layout/target3"/>
    <dgm:cxn modelId="{FEAC66A8-4C5F-44FE-903A-2352DA680105}" type="presParOf" srcId="{C5E1CE8F-CA76-4CCF-B623-5866BDC6F5A5}" destId="{732A4838-2247-424F-92DA-7C8E68AE352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73ACF-53CB-4970-B5AC-8040C559A4F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5D9A7-0ECD-496B-AC47-318962B43218}">
      <dgm:prSet phldrT="[Текст]" phldr="1"/>
      <dgm:spPr/>
      <dgm:t>
        <a:bodyPr/>
        <a:lstStyle/>
        <a:p>
          <a:endParaRPr lang="ru-RU" dirty="0"/>
        </a:p>
      </dgm:t>
    </dgm:pt>
    <dgm:pt modelId="{91477C4F-D8AE-42BA-9BA6-DDEC5EF80F3D}" type="parTrans" cxnId="{BF92F43C-DF7E-47DC-8797-DB4F44272C70}">
      <dgm:prSet/>
      <dgm:spPr/>
      <dgm:t>
        <a:bodyPr/>
        <a:lstStyle/>
        <a:p>
          <a:endParaRPr lang="ru-RU"/>
        </a:p>
      </dgm:t>
    </dgm:pt>
    <dgm:pt modelId="{961E3AAC-2CC6-4221-AC4C-FB47A29DE3DE}" type="sibTrans" cxnId="{BF92F43C-DF7E-47DC-8797-DB4F44272C70}">
      <dgm:prSet/>
      <dgm:spPr/>
      <dgm:t>
        <a:bodyPr/>
        <a:lstStyle/>
        <a:p>
          <a:endParaRPr lang="ru-RU"/>
        </a:p>
      </dgm:t>
    </dgm:pt>
    <dgm:pt modelId="{EC8E67D4-CB8D-42FF-B93D-8A6962227A58}">
      <dgm:prSet phldrT="[Текст]" custT="1"/>
      <dgm:spPr/>
      <dgm:t>
        <a:bodyPr/>
        <a:lstStyle/>
        <a:p>
          <a:r>
            <a:rPr lang="ru-RU" sz="2400" dirty="0" smtClean="0"/>
            <a:t>Повышение качества организации методической работы в ДОУ </a:t>
          </a:r>
          <a:endParaRPr lang="ru-RU" sz="2400" dirty="0"/>
        </a:p>
      </dgm:t>
    </dgm:pt>
    <dgm:pt modelId="{7C40A17E-B399-4A28-ADF5-F49A846BB9F5}" type="parTrans" cxnId="{AAF1BE34-FD43-4751-BBC7-5BB3EC37818F}">
      <dgm:prSet/>
      <dgm:spPr/>
      <dgm:t>
        <a:bodyPr/>
        <a:lstStyle/>
        <a:p>
          <a:endParaRPr lang="ru-RU"/>
        </a:p>
      </dgm:t>
    </dgm:pt>
    <dgm:pt modelId="{411A17E2-20D2-4E69-ACCC-1DDA67B8829B}" type="sibTrans" cxnId="{AAF1BE34-FD43-4751-BBC7-5BB3EC37818F}">
      <dgm:prSet/>
      <dgm:spPr/>
      <dgm:t>
        <a:bodyPr/>
        <a:lstStyle/>
        <a:p>
          <a:endParaRPr lang="ru-RU"/>
        </a:p>
      </dgm:t>
    </dgm:pt>
    <dgm:pt modelId="{8990D2E1-9F32-4A16-BCDA-75A020084CD0}">
      <dgm:prSet custT="1"/>
      <dgm:spPr/>
      <dgm:t>
        <a:bodyPr/>
        <a:lstStyle/>
        <a:p>
          <a:r>
            <a:rPr lang="ru-RU" sz="2000" dirty="0" smtClean="0"/>
            <a:t>Позитивное изменение профессиональной компетентности педагогов ДОУ и их отношения к работе.</a:t>
          </a:r>
          <a:endParaRPr lang="ru-RU" sz="2000" dirty="0"/>
        </a:p>
      </dgm:t>
    </dgm:pt>
    <dgm:pt modelId="{3F856135-59C3-4A7C-B567-991B9BAFEAAD}" type="parTrans" cxnId="{9075A731-AFE2-4E19-AFF1-36AAF058A60A}">
      <dgm:prSet/>
      <dgm:spPr/>
      <dgm:t>
        <a:bodyPr/>
        <a:lstStyle/>
        <a:p>
          <a:endParaRPr lang="ru-RU"/>
        </a:p>
      </dgm:t>
    </dgm:pt>
    <dgm:pt modelId="{DAFE60D9-32F6-4B1F-82E8-3D36C1A4337A}" type="sibTrans" cxnId="{9075A731-AFE2-4E19-AFF1-36AAF058A60A}">
      <dgm:prSet/>
      <dgm:spPr/>
      <dgm:t>
        <a:bodyPr/>
        <a:lstStyle/>
        <a:p>
          <a:endParaRPr lang="ru-RU"/>
        </a:p>
      </dgm:t>
    </dgm:pt>
    <dgm:pt modelId="{041CD084-4B02-429B-A0D8-C3BB7190BAB0}">
      <dgm:prSet phldrT="[Текст]" phldr="1" custT="1"/>
      <dgm:spPr/>
      <dgm:t>
        <a:bodyPr/>
        <a:lstStyle/>
        <a:p>
          <a:endParaRPr lang="ru-RU" sz="1400" dirty="0"/>
        </a:p>
      </dgm:t>
    </dgm:pt>
    <dgm:pt modelId="{88A06A30-6F3D-4AF2-963C-7EEDBFA396F3}" type="parTrans" cxnId="{EE7F0FF7-A389-4EE4-A38E-7667D297A563}">
      <dgm:prSet/>
      <dgm:spPr/>
      <dgm:t>
        <a:bodyPr/>
        <a:lstStyle/>
        <a:p>
          <a:endParaRPr lang="ru-RU"/>
        </a:p>
      </dgm:t>
    </dgm:pt>
    <dgm:pt modelId="{930CC6FA-154F-43AF-8708-96B50B253529}" type="sibTrans" cxnId="{EE7F0FF7-A389-4EE4-A38E-7667D297A563}">
      <dgm:prSet/>
      <dgm:spPr/>
      <dgm:t>
        <a:bodyPr/>
        <a:lstStyle/>
        <a:p>
          <a:endParaRPr lang="ru-RU"/>
        </a:p>
      </dgm:t>
    </dgm:pt>
    <dgm:pt modelId="{4BE92ACA-A5D0-45FE-971F-76D5F40533B0}">
      <dgm:prSet phldrT="[Текст]" custT="1"/>
      <dgm:spPr/>
      <dgm:t>
        <a:bodyPr/>
        <a:lstStyle/>
        <a:p>
          <a:r>
            <a:rPr lang="ru-RU" sz="2400" dirty="0" smtClean="0"/>
            <a:t>Повышение уровня педагогов в овладении современными образовательными технологиями.</a:t>
          </a:r>
          <a:endParaRPr lang="ru-RU" sz="2400" dirty="0"/>
        </a:p>
      </dgm:t>
    </dgm:pt>
    <dgm:pt modelId="{519790AD-7833-477E-A8C2-3D1E5797F805}" type="parTrans" cxnId="{A2A02FB7-5BBA-4A73-B306-0200475AD29B}">
      <dgm:prSet/>
      <dgm:spPr/>
      <dgm:t>
        <a:bodyPr/>
        <a:lstStyle/>
        <a:p>
          <a:endParaRPr lang="ru-RU"/>
        </a:p>
      </dgm:t>
    </dgm:pt>
    <dgm:pt modelId="{F0D41B86-9681-40AC-9F78-00FDC0846D47}" type="sibTrans" cxnId="{A2A02FB7-5BBA-4A73-B306-0200475AD29B}">
      <dgm:prSet/>
      <dgm:spPr/>
      <dgm:t>
        <a:bodyPr/>
        <a:lstStyle/>
        <a:p>
          <a:endParaRPr lang="ru-RU"/>
        </a:p>
      </dgm:t>
    </dgm:pt>
    <dgm:pt modelId="{C256110B-CEA9-4EC5-BF53-B442D6ED13BF}">
      <dgm:prSet custT="1"/>
      <dgm:spPr/>
      <dgm:t>
        <a:bodyPr/>
        <a:lstStyle/>
        <a:p>
          <a:r>
            <a:rPr lang="ru-RU" sz="2400" dirty="0" smtClean="0"/>
            <a:t>Оперативное и позитивное реагирование педагогов на внедрение инновационной деятельности.</a:t>
          </a:r>
          <a:endParaRPr lang="ru-RU" sz="2400" dirty="0"/>
        </a:p>
      </dgm:t>
    </dgm:pt>
    <dgm:pt modelId="{842BEDFB-7B18-4747-9701-6503574C9255}" type="parTrans" cxnId="{799A4D4D-78C4-401E-8B81-30CDECB3D4A5}">
      <dgm:prSet/>
      <dgm:spPr/>
      <dgm:t>
        <a:bodyPr/>
        <a:lstStyle/>
        <a:p>
          <a:endParaRPr lang="ru-RU"/>
        </a:p>
      </dgm:t>
    </dgm:pt>
    <dgm:pt modelId="{1C45F9AC-32FE-44C1-B2C4-2E542A30D2AA}" type="sibTrans" cxnId="{799A4D4D-78C4-401E-8B81-30CDECB3D4A5}">
      <dgm:prSet/>
      <dgm:spPr/>
      <dgm:t>
        <a:bodyPr/>
        <a:lstStyle/>
        <a:p>
          <a:endParaRPr lang="ru-RU"/>
        </a:p>
      </dgm:t>
    </dgm:pt>
    <dgm:pt modelId="{A5514D3B-8B2A-4C89-B5FE-F397752C74AC}">
      <dgm:prSet custT="1"/>
      <dgm:spPr/>
      <dgm:t>
        <a:bodyPr/>
        <a:lstStyle/>
        <a:p>
          <a:r>
            <a:rPr lang="ru-RU" sz="2000" dirty="0" smtClean="0"/>
            <a:t>Активное участие педагогов в обобщении и распространении инновационного педагогического опыта</a:t>
          </a:r>
          <a:endParaRPr lang="ru-RU" sz="2000" dirty="0"/>
        </a:p>
      </dgm:t>
    </dgm:pt>
    <dgm:pt modelId="{2F5F45DA-73EF-49F6-B74E-D4E03077BD86}" type="sibTrans" cxnId="{D0360BAE-42F6-4037-AFCB-92322AE654A6}">
      <dgm:prSet/>
      <dgm:spPr/>
      <dgm:t>
        <a:bodyPr/>
        <a:lstStyle/>
        <a:p>
          <a:endParaRPr lang="ru-RU"/>
        </a:p>
      </dgm:t>
    </dgm:pt>
    <dgm:pt modelId="{08C1117B-9D29-49EB-BFA8-533275EE3573}" type="parTrans" cxnId="{D0360BAE-42F6-4037-AFCB-92322AE654A6}">
      <dgm:prSet/>
      <dgm:spPr/>
      <dgm:t>
        <a:bodyPr/>
        <a:lstStyle/>
        <a:p>
          <a:endParaRPr lang="ru-RU"/>
        </a:p>
      </dgm:t>
    </dgm:pt>
    <dgm:pt modelId="{D9EB3A5F-867F-4BA0-B78F-49A9DF7A7FCF}">
      <dgm:prSet phldrT="[Текст]" phldr="1" custT="1"/>
      <dgm:spPr/>
      <dgm:t>
        <a:bodyPr/>
        <a:lstStyle/>
        <a:p>
          <a:endParaRPr lang="ru-RU" sz="1400" dirty="0"/>
        </a:p>
      </dgm:t>
    </dgm:pt>
    <dgm:pt modelId="{627EAE99-9E57-45CA-B204-E08298EC0F60}" type="sibTrans" cxnId="{D548F463-6AB7-485A-94D7-4D553DF496E6}">
      <dgm:prSet/>
      <dgm:spPr/>
      <dgm:t>
        <a:bodyPr/>
        <a:lstStyle/>
        <a:p>
          <a:endParaRPr lang="ru-RU"/>
        </a:p>
      </dgm:t>
    </dgm:pt>
    <dgm:pt modelId="{A0D0FF47-0F15-4F6A-9639-5CABA1732F6B}" type="parTrans" cxnId="{D548F463-6AB7-485A-94D7-4D553DF496E6}">
      <dgm:prSet/>
      <dgm:spPr/>
      <dgm:t>
        <a:bodyPr/>
        <a:lstStyle/>
        <a:p>
          <a:endParaRPr lang="ru-RU"/>
        </a:p>
      </dgm:t>
    </dgm:pt>
    <dgm:pt modelId="{A6AB4E64-259C-4EDD-BE97-45DED927A16C}">
      <dgm:prSet custT="1"/>
      <dgm:spPr/>
      <dgm:t>
        <a:bodyPr/>
        <a:lstStyle/>
        <a:p>
          <a:endParaRPr lang="ru-RU" sz="1400" dirty="0"/>
        </a:p>
      </dgm:t>
    </dgm:pt>
    <dgm:pt modelId="{13266E92-4501-4F9F-A75D-478DFD73470F}" type="parTrans" cxnId="{05641768-167C-4A0A-84B9-9D8A847F7C44}">
      <dgm:prSet/>
      <dgm:spPr/>
      <dgm:t>
        <a:bodyPr/>
        <a:lstStyle/>
        <a:p>
          <a:endParaRPr lang="ru-RU"/>
        </a:p>
      </dgm:t>
    </dgm:pt>
    <dgm:pt modelId="{033AE7FA-801F-4D4E-BC16-9831953F40CC}" type="sibTrans" cxnId="{05641768-167C-4A0A-84B9-9D8A847F7C44}">
      <dgm:prSet/>
      <dgm:spPr/>
      <dgm:t>
        <a:bodyPr/>
        <a:lstStyle/>
        <a:p>
          <a:endParaRPr lang="ru-RU"/>
        </a:p>
      </dgm:t>
    </dgm:pt>
    <dgm:pt modelId="{C9AA1DD8-1ABF-439C-815E-D6463EDD3EA0}">
      <dgm:prSet custT="1"/>
      <dgm:spPr/>
      <dgm:t>
        <a:bodyPr/>
        <a:lstStyle/>
        <a:p>
          <a:r>
            <a:rPr lang="ru-RU" sz="2400" dirty="0" smtClean="0"/>
            <a:t>Совершенствование инновационной модели образовательного пространства</a:t>
          </a:r>
          <a:endParaRPr lang="ru-RU" sz="2400" dirty="0"/>
        </a:p>
      </dgm:t>
    </dgm:pt>
    <dgm:pt modelId="{E6DF97CB-3BB0-4297-9C9D-E97DEDC01C9F}" type="parTrans" cxnId="{0B786FB4-8A64-4918-BAED-185F4A862383}">
      <dgm:prSet/>
      <dgm:spPr/>
      <dgm:t>
        <a:bodyPr/>
        <a:lstStyle/>
        <a:p>
          <a:endParaRPr lang="ru-RU"/>
        </a:p>
      </dgm:t>
    </dgm:pt>
    <dgm:pt modelId="{0FE340E0-825C-4962-9C21-82BAC387A07A}" type="sibTrans" cxnId="{0B786FB4-8A64-4918-BAED-185F4A862383}">
      <dgm:prSet/>
      <dgm:spPr/>
      <dgm:t>
        <a:bodyPr/>
        <a:lstStyle/>
        <a:p>
          <a:endParaRPr lang="ru-RU"/>
        </a:p>
      </dgm:t>
    </dgm:pt>
    <dgm:pt modelId="{93564054-5FDE-4BDB-85A7-DAA2217CD72D}">
      <dgm:prSet phldrT="[Текст]" custT="1"/>
      <dgm:spPr/>
      <dgm:t>
        <a:bodyPr/>
        <a:lstStyle/>
        <a:p>
          <a:r>
            <a:rPr lang="ru-RU" sz="2400" dirty="0" smtClean="0"/>
            <a:t>Формирование позитивного имиджа ДОУ</a:t>
          </a:r>
          <a:endParaRPr lang="ru-RU" sz="2400" dirty="0"/>
        </a:p>
      </dgm:t>
    </dgm:pt>
    <dgm:pt modelId="{00355F9D-BD86-4EEB-AE85-62C3AE35A11C}" type="parTrans" cxnId="{B07FA237-1D7D-4759-8F1D-D948AFBA4EE4}">
      <dgm:prSet/>
      <dgm:spPr/>
      <dgm:t>
        <a:bodyPr/>
        <a:lstStyle/>
        <a:p>
          <a:endParaRPr lang="ru-RU"/>
        </a:p>
      </dgm:t>
    </dgm:pt>
    <dgm:pt modelId="{D403C661-7B94-416C-8263-A35561FEA774}" type="sibTrans" cxnId="{B07FA237-1D7D-4759-8F1D-D948AFBA4EE4}">
      <dgm:prSet/>
      <dgm:spPr/>
      <dgm:t>
        <a:bodyPr/>
        <a:lstStyle/>
        <a:p>
          <a:endParaRPr lang="ru-RU"/>
        </a:p>
      </dgm:t>
    </dgm:pt>
    <dgm:pt modelId="{6BB8F989-DEBD-4D13-8306-5D9B2FB40CE2}">
      <dgm:prSet custT="1"/>
      <dgm:spPr/>
      <dgm:t>
        <a:bodyPr/>
        <a:lstStyle/>
        <a:p>
          <a:r>
            <a:rPr lang="ru-RU" sz="2400" dirty="0" smtClean="0"/>
            <a:t>Повышение количества педагогов, повышающих свой профессиональный уровень и квалификацию.</a:t>
          </a:r>
          <a:endParaRPr lang="ru-RU" sz="2400" dirty="0"/>
        </a:p>
      </dgm:t>
    </dgm:pt>
    <dgm:pt modelId="{F4365487-81F7-45B4-93E1-1F80740C33FA}" type="parTrans" cxnId="{E56C7230-E1EF-4D28-814F-8601BC18BD9B}">
      <dgm:prSet/>
      <dgm:spPr/>
      <dgm:t>
        <a:bodyPr/>
        <a:lstStyle/>
        <a:p>
          <a:endParaRPr lang="ru-RU"/>
        </a:p>
      </dgm:t>
    </dgm:pt>
    <dgm:pt modelId="{1C297AC6-D31E-498D-A389-2C1E8546B908}" type="sibTrans" cxnId="{E56C7230-E1EF-4D28-814F-8601BC18BD9B}">
      <dgm:prSet/>
      <dgm:spPr/>
      <dgm:t>
        <a:bodyPr/>
        <a:lstStyle/>
        <a:p>
          <a:endParaRPr lang="ru-RU"/>
        </a:p>
      </dgm:t>
    </dgm:pt>
    <dgm:pt modelId="{4B3E7C9D-8010-4B6A-BE57-B8F3332D4BD5}" type="pres">
      <dgm:prSet presAssocID="{3DB73ACF-53CB-4970-B5AC-8040C559A4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03F6CD-91C3-4434-8553-CBFC2EAE7BB3}" type="pres">
      <dgm:prSet presAssocID="{6E15D9A7-0ECD-496B-AC47-318962B43218}" presName="composite" presStyleCnt="0"/>
      <dgm:spPr/>
    </dgm:pt>
    <dgm:pt modelId="{BB89BF35-33B7-40B4-884D-CAD24F0BB765}" type="pres">
      <dgm:prSet presAssocID="{6E15D9A7-0ECD-496B-AC47-318962B43218}" presName="parentText" presStyleLbl="alignNode1" presStyleIdx="0" presStyleCnt="4" custLinFactNeighborX="1373" custLinFactNeighborY="-226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0C990-F1B6-4B83-8249-BC6F5110198A}" type="pres">
      <dgm:prSet presAssocID="{6E15D9A7-0ECD-496B-AC47-318962B43218}" presName="descendantText" presStyleLbl="alignAcc1" presStyleIdx="0" presStyleCnt="4" custScaleY="188855" custLinFactNeighborX="-723" custLinFactNeighborY="-10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F1D2F-A0B6-43C3-AED1-0ED1BDFD7EA8}" type="pres">
      <dgm:prSet presAssocID="{961E3AAC-2CC6-4221-AC4C-FB47A29DE3DE}" presName="sp" presStyleCnt="0"/>
      <dgm:spPr/>
    </dgm:pt>
    <dgm:pt modelId="{BB7ADA21-269C-4A98-A41A-A0875899102B}" type="pres">
      <dgm:prSet presAssocID="{D9EB3A5F-867F-4BA0-B78F-49A9DF7A7FCF}" presName="composite" presStyleCnt="0"/>
      <dgm:spPr/>
    </dgm:pt>
    <dgm:pt modelId="{438DA754-F148-4B13-96DA-F7007D805EC6}" type="pres">
      <dgm:prSet presAssocID="{D9EB3A5F-867F-4BA0-B78F-49A9DF7A7FC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D825C-9AC8-4726-856A-8D35041C869A}" type="pres">
      <dgm:prSet presAssocID="{D9EB3A5F-867F-4BA0-B78F-49A9DF7A7FCF}" presName="descendantText" presStyleLbl="alignAcc1" presStyleIdx="1" presStyleCnt="4" custScaleY="157477" custLinFactY="92003" custLinFactNeighborX="-72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023AB-85F1-4643-8CA4-C74E56F8986F}" type="pres">
      <dgm:prSet presAssocID="{627EAE99-9E57-45CA-B204-E08298EC0F60}" presName="sp" presStyleCnt="0"/>
      <dgm:spPr/>
    </dgm:pt>
    <dgm:pt modelId="{9A4AAB81-6294-45FF-A985-FBC8B0E18691}" type="pres">
      <dgm:prSet presAssocID="{041CD084-4B02-429B-A0D8-C3BB7190BAB0}" presName="composite" presStyleCnt="0"/>
      <dgm:spPr/>
    </dgm:pt>
    <dgm:pt modelId="{E60900FC-6078-4B0E-9450-4E1FC2364B6E}" type="pres">
      <dgm:prSet presAssocID="{041CD084-4B02-429B-A0D8-C3BB7190BAB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DBDA2-B4CD-4170-965B-D7144F70BA7F}" type="pres">
      <dgm:prSet presAssocID="{041CD084-4B02-429B-A0D8-C3BB7190BAB0}" presName="descendantText" presStyleLbl="alignAcc1" presStyleIdx="2" presStyleCnt="4" custScaleY="157840" custLinFactY="100000" custLinFactNeighborX="-723" custLinFactNeighborY="103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05899-D556-465F-89CD-3488FA84BBD2}" type="pres">
      <dgm:prSet presAssocID="{930CC6FA-154F-43AF-8708-96B50B253529}" presName="sp" presStyleCnt="0"/>
      <dgm:spPr/>
    </dgm:pt>
    <dgm:pt modelId="{D4E2E2EC-9DCD-4DB1-9292-737C9F50F42D}" type="pres">
      <dgm:prSet presAssocID="{A6AB4E64-259C-4EDD-BE97-45DED927A16C}" presName="composite" presStyleCnt="0"/>
      <dgm:spPr/>
    </dgm:pt>
    <dgm:pt modelId="{7217FEC9-A5A7-4FEF-8F64-3D227EAD063C}" type="pres">
      <dgm:prSet presAssocID="{A6AB4E64-259C-4EDD-BE97-45DED927A16C}" presName="parentText" presStyleLbl="alignNode1" presStyleIdx="3" presStyleCnt="4" custLinFactNeighborX="8224" custLinFactNeighborY="2251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A0AEC-C144-43AE-B2B0-DA7B38026FF9}" type="pres">
      <dgm:prSet presAssocID="{A6AB4E64-259C-4EDD-BE97-45DED927A16C}" presName="descendantText" presStyleLbl="alignAcc1" presStyleIdx="3" presStyleCnt="4" custScaleY="166092" custLinFactY="-128743" custLinFactNeighborX="-72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48F463-6AB7-485A-94D7-4D553DF496E6}" srcId="{3DB73ACF-53CB-4970-B5AC-8040C559A4F7}" destId="{D9EB3A5F-867F-4BA0-B78F-49A9DF7A7FCF}" srcOrd="1" destOrd="0" parTransId="{A0D0FF47-0F15-4F6A-9639-5CABA1732F6B}" sibTransId="{627EAE99-9E57-45CA-B204-E08298EC0F60}"/>
    <dgm:cxn modelId="{799A4D4D-78C4-401E-8B81-30CDECB3D4A5}" srcId="{041CD084-4B02-429B-A0D8-C3BB7190BAB0}" destId="{C256110B-CEA9-4EC5-BF53-B442D6ED13BF}" srcOrd="1" destOrd="0" parTransId="{842BEDFB-7B18-4747-9701-6503574C9255}" sibTransId="{1C45F9AC-32FE-44C1-B2C4-2E542A30D2AA}"/>
    <dgm:cxn modelId="{AC5A0049-74B7-4119-8F7F-9A559A31F7D4}" type="presOf" srcId="{A6AB4E64-259C-4EDD-BE97-45DED927A16C}" destId="{7217FEC9-A5A7-4FEF-8F64-3D227EAD063C}" srcOrd="0" destOrd="0" presId="urn:microsoft.com/office/officeart/2005/8/layout/chevron2"/>
    <dgm:cxn modelId="{BF92F43C-DF7E-47DC-8797-DB4F44272C70}" srcId="{3DB73ACF-53CB-4970-B5AC-8040C559A4F7}" destId="{6E15D9A7-0ECD-496B-AC47-318962B43218}" srcOrd="0" destOrd="0" parTransId="{91477C4F-D8AE-42BA-9BA6-DDEC5EF80F3D}" sibTransId="{961E3AAC-2CC6-4221-AC4C-FB47A29DE3DE}"/>
    <dgm:cxn modelId="{9A31AB87-7553-4C06-8BF9-49816DB3E6B8}" type="presOf" srcId="{C256110B-CEA9-4EC5-BF53-B442D6ED13BF}" destId="{D41DBDA2-B4CD-4170-965B-D7144F70BA7F}" srcOrd="0" destOrd="1" presId="urn:microsoft.com/office/officeart/2005/8/layout/chevron2"/>
    <dgm:cxn modelId="{23871D68-B14C-406E-B4B1-7F2DD9DCBD39}" type="presOf" srcId="{3DB73ACF-53CB-4970-B5AC-8040C559A4F7}" destId="{4B3E7C9D-8010-4B6A-BE57-B8F3332D4BD5}" srcOrd="0" destOrd="0" presId="urn:microsoft.com/office/officeart/2005/8/layout/chevron2"/>
    <dgm:cxn modelId="{B062A9C6-5D00-40DB-B94B-82AAC344896A}" type="presOf" srcId="{6BB8F989-DEBD-4D13-8306-5D9B2FB40CE2}" destId="{E3BA0AEC-C144-43AE-B2B0-DA7B38026FF9}" srcOrd="0" destOrd="1" presId="urn:microsoft.com/office/officeart/2005/8/layout/chevron2"/>
    <dgm:cxn modelId="{0B786FB4-8A64-4918-BAED-185F4A862383}" srcId="{A6AB4E64-259C-4EDD-BE97-45DED927A16C}" destId="{C9AA1DD8-1ABF-439C-815E-D6463EDD3EA0}" srcOrd="0" destOrd="0" parTransId="{E6DF97CB-3BB0-4297-9C9D-E97DEDC01C9F}" sibTransId="{0FE340E0-825C-4962-9C21-82BAC387A07A}"/>
    <dgm:cxn modelId="{AAF1BE34-FD43-4751-BBC7-5BB3EC37818F}" srcId="{6E15D9A7-0ECD-496B-AC47-318962B43218}" destId="{EC8E67D4-CB8D-42FF-B93D-8A6962227A58}" srcOrd="0" destOrd="0" parTransId="{7C40A17E-B399-4A28-ADF5-F49A846BB9F5}" sibTransId="{411A17E2-20D2-4E69-ACCC-1DDA67B8829B}"/>
    <dgm:cxn modelId="{0FE7E836-EF32-4271-9DC0-A7B1F0EE2E06}" type="presOf" srcId="{6E15D9A7-0ECD-496B-AC47-318962B43218}" destId="{BB89BF35-33B7-40B4-884D-CAD24F0BB765}" srcOrd="0" destOrd="0" presId="urn:microsoft.com/office/officeart/2005/8/layout/chevron2"/>
    <dgm:cxn modelId="{5A98AB77-DAC0-468D-AFC9-A0DA2A047445}" type="presOf" srcId="{EC8E67D4-CB8D-42FF-B93D-8A6962227A58}" destId="{FDC0C990-F1B6-4B83-8249-BC6F5110198A}" srcOrd="0" destOrd="0" presId="urn:microsoft.com/office/officeart/2005/8/layout/chevron2"/>
    <dgm:cxn modelId="{E56C7230-E1EF-4D28-814F-8601BC18BD9B}" srcId="{A6AB4E64-259C-4EDD-BE97-45DED927A16C}" destId="{6BB8F989-DEBD-4D13-8306-5D9B2FB40CE2}" srcOrd="1" destOrd="0" parTransId="{F4365487-81F7-45B4-93E1-1F80740C33FA}" sibTransId="{1C297AC6-D31E-498D-A389-2C1E8546B908}"/>
    <dgm:cxn modelId="{0119384D-93AD-4DB7-82C7-EC266562ED96}" type="presOf" srcId="{8990D2E1-9F32-4A16-BCDA-75A020084CD0}" destId="{342D825C-9AC8-4726-856A-8D35041C869A}" srcOrd="0" destOrd="1" presId="urn:microsoft.com/office/officeart/2005/8/layout/chevron2"/>
    <dgm:cxn modelId="{6CE0A3B7-309F-42BA-AA13-B5BC2751E4A8}" type="presOf" srcId="{93564054-5FDE-4BDB-85A7-DAA2217CD72D}" destId="{FDC0C990-F1B6-4B83-8249-BC6F5110198A}" srcOrd="0" destOrd="1" presId="urn:microsoft.com/office/officeart/2005/8/layout/chevron2"/>
    <dgm:cxn modelId="{9075A731-AFE2-4E19-AFF1-36AAF058A60A}" srcId="{D9EB3A5F-867F-4BA0-B78F-49A9DF7A7FCF}" destId="{8990D2E1-9F32-4A16-BCDA-75A020084CD0}" srcOrd="1" destOrd="0" parTransId="{3F856135-59C3-4A7C-B567-991B9BAFEAAD}" sibTransId="{DAFE60D9-32F6-4B1F-82E8-3D36C1A4337A}"/>
    <dgm:cxn modelId="{EE7F0FF7-A389-4EE4-A38E-7667D297A563}" srcId="{3DB73ACF-53CB-4970-B5AC-8040C559A4F7}" destId="{041CD084-4B02-429B-A0D8-C3BB7190BAB0}" srcOrd="2" destOrd="0" parTransId="{88A06A30-6F3D-4AF2-963C-7EEDBFA396F3}" sibTransId="{930CC6FA-154F-43AF-8708-96B50B253529}"/>
    <dgm:cxn modelId="{099B2470-11F4-4F93-882E-DFF10FA8D684}" type="presOf" srcId="{D9EB3A5F-867F-4BA0-B78F-49A9DF7A7FCF}" destId="{438DA754-F148-4B13-96DA-F7007D805EC6}" srcOrd="0" destOrd="0" presId="urn:microsoft.com/office/officeart/2005/8/layout/chevron2"/>
    <dgm:cxn modelId="{05641768-167C-4A0A-84B9-9D8A847F7C44}" srcId="{3DB73ACF-53CB-4970-B5AC-8040C559A4F7}" destId="{A6AB4E64-259C-4EDD-BE97-45DED927A16C}" srcOrd="3" destOrd="0" parTransId="{13266E92-4501-4F9F-A75D-478DFD73470F}" sibTransId="{033AE7FA-801F-4D4E-BC16-9831953F40CC}"/>
    <dgm:cxn modelId="{C5AAC421-599F-4221-B692-763670C7D1BB}" type="presOf" srcId="{041CD084-4B02-429B-A0D8-C3BB7190BAB0}" destId="{E60900FC-6078-4B0E-9450-4E1FC2364B6E}" srcOrd="0" destOrd="0" presId="urn:microsoft.com/office/officeart/2005/8/layout/chevron2"/>
    <dgm:cxn modelId="{B07FA237-1D7D-4759-8F1D-D948AFBA4EE4}" srcId="{6E15D9A7-0ECD-496B-AC47-318962B43218}" destId="{93564054-5FDE-4BDB-85A7-DAA2217CD72D}" srcOrd="1" destOrd="0" parTransId="{00355F9D-BD86-4EEB-AE85-62C3AE35A11C}" sibTransId="{D403C661-7B94-416C-8263-A35561FEA774}"/>
    <dgm:cxn modelId="{A2A02FB7-5BBA-4A73-B306-0200475AD29B}" srcId="{041CD084-4B02-429B-A0D8-C3BB7190BAB0}" destId="{4BE92ACA-A5D0-45FE-971F-76D5F40533B0}" srcOrd="0" destOrd="0" parTransId="{519790AD-7833-477E-A8C2-3D1E5797F805}" sibTransId="{F0D41B86-9681-40AC-9F78-00FDC0846D47}"/>
    <dgm:cxn modelId="{FE1A11C0-C8BC-4083-94A9-6F312727F02F}" type="presOf" srcId="{4BE92ACA-A5D0-45FE-971F-76D5F40533B0}" destId="{D41DBDA2-B4CD-4170-965B-D7144F70BA7F}" srcOrd="0" destOrd="0" presId="urn:microsoft.com/office/officeart/2005/8/layout/chevron2"/>
    <dgm:cxn modelId="{D0360BAE-42F6-4037-AFCB-92322AE654A6}" srcId="{D9EB3A5F-867F-4BA0-B78F-49A9DF7A7FCF}" destId="{A5514D3B-8B2A-4C89-B5FE-F397752C74AC}" srcOrd="0" destOrd="0" parTransId="{08C1117B-9D29-49EB-BFA8-533275EE3573}" sibTransId="{2F5F45DA-73EF-49F6-B74E-D4E03077BD86}"/>
    <dgm:cxn modelId="{D48C5BC3-54D6-4F82-947A-31ED37FF2150}" type="presOf" srcId="{C9AA1DD8-1ABF-439C-815E-D6463EDD3EA0}" destId="{E3BA0AEC-C144-43AE-B2B0-DA7B38026FF9}" srcOrd="0" destOrd="0" presId="urn:microsoft.com/office/officeart/2005/8/layout/chevron2"/>
    <dgm:cxn modelId="{548BA50F-A144-4A93-8BE9-64582B8B5303}" type="presOf" srcId="{A5514D3B-8B2A-4C89-B5FE-F397752C74AC}" destId="{342D825C-9AC8-4726-856A-8D35041C869A}" srcOrd="0" destOrd="0" presId="urn:microsoft.com/office/officeart/2005/8/layout/chevron2"/>
    <dgm:cxn modelId="{B0C82EB8-A562-49E7-BD83-F34E9331A4C9}" type="presParOf" srcId="{4B3E7C9D-8010-4B6A-BE57-B8F3332D4BD5}" destId="{A203F6CD-91C3-4434-8553-CBFC2EAE7BB3}" srcOrd="0" destOrd="0" presId="urn:microsoft.com/office/officeart/2005/8/layout/chevron2"/>
    <dgm:cxn modelId="{00817E1D-7D33-415F-AF13-EEF737990E6F}" type="presParOf" srcId="{A203F6CD-91C3-4434-8553-CBFC2EAE7BB3}" destId="{BB89BF35-33B7-40B4-884D-CAD24F0BB765}" srcOrd="0" destOrd="0" presId="urn:microsoft.com/office/officeart/2005/8/layout/chevron2"/>
    <dgm:cxn modelId="{027DA349-C9AA-423F-8FAA-F7966B19B411}" type="presParOf" srcId="{A203F6CD-91C3-4434-8553-CBFC2EAE7BB3}" destId="{FDC0C990-F1B6-4B83-8249-BC6F5110198A}" srcOrd="1" destOrd="0" presId="urn:microsoft.com/office/officeart/2005/8/layout/chevron2"/>
    <dgm:cxn modelId="{988E5219-12F1-4DC3-B6DA-085B2A7DA26B}" type="presParOf" srcId="{4B3E7C9D-8010-4B6A-BE57-B8F3332D4BD5}" destId="{8BFF1D2F-A0B6-43C3-AED1-0ED1BDFD7EA8}" srcOrd="1" destOrd="0" presId="urn:microsoft.com/office/officeart/2005/8/layout/chevron2"/>
    <dgm:cxn modelId="{7C273C9A-E35B-44C2-A917-4917333952C7}" type="presParOf" srcId="{4B3E7C9D-8010-4B6A-BE57-B8F3332D4BD5}" destId="{BB7ADA21-269C-4A98-A41A-A0875899102B}" srcOrd="2" destOrd="0" presId="urn:microsoft.com/office/officeart/2005/8/layout/chevron2"/>
    <dgm:cxn modelId="{8CE3F0C9-C16C-4D57-AB82-23C158204EBA}" type="presParOf" srcId="{BB7ADA21-269C-4A98-A41A-A0875899102B}" destId="{438DA754-F148-4B13-96DA-F7007D805EC6}" srcOrd="0" destOrd="0" presId="urn:microsoft.com/office/officeart/2005/8/layout/chevron2"/>
    <dgm:cxn modelId="{A1B02C1E-9652-4F9B-9E4F-3B61A61EF699}" type="presParOf" srcId="{BB7ADA21-269C-4A98-A41A-A0875899102B}" destId="{342D825C-9AC8-4726-856A-8D35041C869A}" srcOrd="1" destOrd="0" presId="urn:microsoft.com/office/officeart/2005/8/layout/chevron2"/>
    <dgm:cxn modelId="{5695C918-2EF4-4BE0-B379-7D55FAED644E}" type="presParOf" srcId="{4B3E7C9D-8010-4B6A-BE57-B8F3332D4BD5}" destId="{F28023AB-85F1-4643-8CA4-C74E56F8986F}" srcOrd="3" destOrd="0" presId="urn:microsoft.com/office/officeart/2005/8/layout/chevron2"/>
    <dgm:cxn modelId="{D142D5E8-B5C3-41F4-94A3-51DC703BC1F8}" type="presParOf" srcId="{4B3E7C9D-8010-4B6A-BE57-B8F3332D4BD5}" destId="{9A4AAB81-6294-45FF-A985-FBC8B0E18691}" srcOrd="4" destOrd="0" presId="urn:microsoft.com/office/officeart/2005/8/layout/chevron2"/>
    <dgm:cxn modelId="{3FF5C64C-1874-4C7F-BC2A-3AFA40111CA0}" type="presParOf" srcId="{9A4AAB81-6294-45FF-A985-FBC8B0E18691}" destId="{E60900FC-6078-4B0E-9450-4E1FC2364B6E}" srcOrd="0" destOrd="0" presId="urn:microsoft.com/office/officeart/2005/8/layout/chevron2"/>
    <dgm:cxn modelId="{4CFBC862-40E9-4437-A738-BA4DEA03C5CC}" type="presParOf" srcId="{9A4AAB81-6294-45FF-A985-FBC8B0E18691}" destId="{D41DBDA2-B4CD-4170-965B-D7144F70BA7F}" srcOrd="1" destOrd="0" presId="urn:microsoft.com/office/officeart/2005/8/layout/chevron2"/>
    <dgm:cxn modelId="{8F9DA192-E00D-4BAA-AD3C-444556D5CD86}" type="presParOf" srcId="{4B3E7C9D-8010-4B6A-BE57-B8F3332D4BD5}" destId="{A8805899-D556-465F-89CD-3488FA84BBD2}" srcOrd="5" destOrd="0" presId="urn:microsoft.com/office/officeart/2005/8/layout/chevron2"/>
    <dgm:cxn modelId="{BB1A772C-DBC7-4E64-9A26-EEE56597A9E7}" type="presParOf" srcId="{4B3E7C9D-8010-4B6A-BE57-B8F3332D4BD5}" destId="{D4E2E2EC-9DCD-4DB1-9292-737C9F50F42D}" srcOrd="6" destOrd="0" presId="urn:microsoft.com/office/officeart/2005/8/layout/chevron2"/>
    <dgm:cxn modelId="{CF03B475-206C-403E-AFE7-10E2AE5C435A}" type="presParOf" srcId="{D4E2E2EC-9DCD-4DB1-9292-737C9F50F42D}" destId="{7217FEC9-A5A7-4FEF-8F64-3D227EAD063C}" srcOrd="0" destOrd="0" presId="urn:microsoft.com/office/officeart/2005/8/layout/chevron2"/>
    <dgm:cxn modelId="{692243D3-B653-464B-893A-62D586092966}" type="presParOf" srcId="{D4E2E2EC-9DCD-4DB1-9292-737C9F50F42D}" destId="{E3BA0AEC-C144-43AE-B2B0-DA7B38026F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6D4768-21B1-4C28-9930-47A8BF593BC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78A956B-1E5C-42B8-9A07-CD72EEF3CDF2}">
      <dgm:prSet custT="1"/>
      <dgm:spPr/>
      <dgm:t>
        <a:bodyPr/>
        <a:lstStyle/>
        <a:p>
          <a:r>
            <a:rPr lang="ru-RU" sz="2400" dirty="0" smtClean="0"/>
            <a:t>создание информационного фонда путем сбора и анализа информации;</a:t>
          </a:r>
          <a:endParaRPr lang="ru-RU" sz="2400" dirty="0"/>
        </a:p>
      </dgm:t>
    </dgm:pt>
    <dgm:pt modelId="{6809DA6A-D040-4D28-B544-E8C8EF36D15B}" type="parTrans" cxnId="{2885D79D-2FAC-4788-9CC9-821AB3D4AFAD}">
      <dgm:prSet/>
      <dgm:spPr/>
      <dgm:t>
        <a:bodyPr/>
        <a:lstStyle/>
        <a:p>
          <a:endParaRPr lang="ru-RU"/>
        </a:p>
      </dgm:t>
    </dgm:pt>
    <dgm:pt modelId="{6CD67C65-AD7D-4F91-8933-98048C999105}" type="sibTrans" cxnId="{2885D79D-2FAC-4788-9CC9-821AB3D4AFAD}">
      <dgm:prSet/>
      <dgm:spPr/>
      <dgm:t>
        <a:bodyPr/>
        <a:lstStyle/>
        <a:p>
          <a:endParaRPr lang="ru-RU"/>
        </a:p>
      </dgm:t>
    </dgm:pt>
    <dgm:pt modelId="{34F02711-145F-4FB4-8F18-30A2EB3CFD54}">
      <dgm:prSet custT="1"/>
      <dgm:spPr/>
      <dgm:t>
        <a:bodyPr/>
        <a:lstStyle/>
        <a:p>
          <a:r>
            <a:rPr lang="ru-RU" sz="2400" dirty="0" smtClean="0"/>
            <a:t>- выявление инновационных потребностей ДОУ;</a:t>
          </a:r>
          <a:endParaRPr lang="ru-RU" sz="2400" dirty="0"/>
        </a:p>
      </dgm:t>
    </dgm:pt>
    <dgm:pt modelId="{C27A3E2C-5ED1-4323-9FAB-F362C2C7F198}" type="parTrans" cxnId="{F5826E70-2C92-4514-9E0B-7DA64F2A9827}">
      <dgm:prSet/>
      <dgm:spPr/>
      <dgm:t>
        <a:bodyPr/>
        <a:lstStyle/>
        <a:p>
          <a:endParaRPr lang="ru-RU"/>
        </a:p>
      </dgm:t>
    </dgm:pt>
    <dgm:pt modelId="{5502A545-8E96-4A34-98B6-87AB5F77F73B}" type="sibTrans" cxnId="{F5826E70-2C92-4514-9E0B-7DA64F2A9827}">
      <dgm:prSet/>
      <dgm:spPr/>
      <dgm:t>
        <a:bodyPr/>
        <a:lstStyle/>
        <a:p>
          <a:endParaRPr lang="ru-RU"/>
        </a:p>
      </dgm:t>
    </dgm:pt>
    <dgm:pt modelId="{5CB5C1BA-29AF-4DED-A94F-CC6F95B821BE}" type="pres">
      <dgm:prSet presAssocID="{D66D4768-21B1-4C28-9930-47A8BF593BCB}" presName="compositeShape" presStyleCnt="0">
        <dgm:presLayoutVars>
          <dgm:chMax val="7"/>
          <dgm:dir/>
          <dgm:resizeHandles val="exact"/>
        </dgm:presLayoutVars>
      </dgm:prSet>
      <dgm:spPr/>
    </dgm:pt>
    <dgm:pt modelId="{55FAD701-CC21-4B9E-BF5D-8E74053A42E7}" type="pres">
      <dgm:prSet presAssocID="{D66D4768-21B1-4C28-9930-47A8BF593BCB}" presName="wedge1" presStyleLbl="node1" presStyleIdx="0" presStyleCnt="2" custScaleX="154817" custScaleY="115371" custLinFactNeighborY="1270"/>
      <dgm:spPr/>
      <dgm:t>
        <a:bodyPr/>
        <a:lstStyle/>
        <a:p>
          <a:endParaRPr lang="ru-RU"/>
        </a:p>
      </dgm:t>
    </dgm:pt>
    <dgm:pt modelId="{153B7A20-F461-44D0-92B0-B5AC925AB1DE}" type="pres">
      <dgm:prSet presAssocID="{D66D4768-21B1-4C28-9930-47A8BF593BCB}" presName="dummy1a" presStyleCnt="0"/>
      <dgm:spPr/>
    </dgm:pt>
    <dgm:pt modelId="{240F2018-E802-4C70-A463-DBDB7338823F}" type="pres">
      <dgm:prSet presAssocID="{D66D4768-21B1-4C28-9930-47A8BF593BCB}" presName="dummy1b" presStyleCnt="0"/>
      <dgm:spPr/>
    </dgm:pt>
    <dgm:pt modelId="{7EA0D243-8D34-4E43-AABB-BC1E259F34E3}" type="pres">
      <dgm:prSet presAssocID="{D66D4768-21B1-4C28-9930-47A8BF593BC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AECD8-6EB1-4572-9022-E25BDC9985E4}" type="pres">
      <dgm:prSet presAssocID="{D66D4768-21B1-4C28-9930-47A8BF593BCB}" presName="wedge2" presStyleLbl="node1" presStyleIdx="1" presStyleCnt="2" custScaleX="138765" custScaleY="116160"/>
      <dgm:spPr/>
      <dgm:t>
        <a:bodyPr/>
        <a:lstStyle/>
        <a:p>
          <a:endParaRPr lang="ru-RU"/>
        </a:p>
      </dgm:t>
    </dgm:pt>
    <dgm:pt modelId="{0BA5057A-4219-45C7-8387-1F9142E592DA}" type="pres">
      <dgm:prSet presAssocID="{D66D4768-21B1-4C28-9930-47A8BF593BCB}" presName="dummy2a" presStyleCnt="0"/>
      <dgm:spPr/>
    </dgm:pt>
    <dgm:pt modelId="{94DF4307-D46E-4D6F-A4AB-4A29A433FCF1}" type="pres">
      <dgm:prSet presAssocID="{D66D4768-21B1-4C28-9930-47A8BF593BCB}" presName="dummy2b" presStyleCnt="0"/>
      <dgm:spPr/>
    </dgm:pt>
    <dgm:pt modelId="{78890025-B84B-42B6-BEA9-7669300F96F1}" type="pres">
      <dgm:prSet presAssocID="{D66D4768-21B1-4C28-9930-47A8BF593BC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38C63-F043-4F0B-9254-388DEF26BFEB}" type="pres">
      <dgm:prSet presAssocID="{6CD67C65-AD7D-4F91-8933-98048C999105}" presName="arrowWedge1" presStyleLbl="fgSibTrans2D1" presStyleIdx="0" presStyleCnt="2" custLinFactNeighborX="15204" custLinFactNeighborY="2523"/>
      <dgm:spPr/>
    </dgm:pt>
    <dgm:pt modelId="{78966432-E2A8-4A43-81F4-1B24ED76C86F}" type="pres">
      <dgm:prSet presAssocID="{5502A545-8E96-4A34-98B6-87AB5F77F73B}" presName="arrowWedge2" presStyleLbl="fgSibTrans2D1" presStyleIdx="1" presStyleCnt="2" custLinFactNeighborX="-10146" custLinFactNeighborY="2199"/>
      <dgm:spPr/>
    </dgm:pt>
  </dgm:ptLst>
  <dgm:cxnLst>
    <dgm:cxn modelId="{EB1B3601-C8B9-407F-8AC3-5CBD01CDB936}" type="presOf" srcId="{34F02711-145F-4FB4-8F18-30A2EB3CFD54}" destId="{FFFAECD8-6EB1-4572-9022-E25BDC9985E4}" srcOrd="0" destOrd="0" presId="urn:microsoft.com/office/officeart/2005/8/layout/cycle8"/>
    <dgm:cxn modelId="{C6F852CF-CE0A-4851-8E80-92E454CB8DFE}" type="presOf" srcId="{D66D4768-21B1-4C28-9930-47A8BF593BCB}" destId="{5CB5C1BA-29AF-4DED-A94F-CC6F95B821BE}" srcOrd="0" destOrd="0" presId="urn:microsoft.com/office/officeart/2005/8/layout/cycle8"/>
    <dgm:cxn modelId="{2885D79D-2FAC-4788-9CC9-821AB3D4AFAD}" srcId="{D66D4768-21B1-4C28-9930-47A8BF593BCB}" destId="{978A956B-1E5C-42B8-9A07-CD72EEF3CDF2}" srcOrd="0" destOrd="0" parTransId="{6809DA6A-D040-4D28-B544-E8C8EF36D15B}" sibTransId="{6CD67C65-AD7D-4F91-8933-98048C999105}"/>
    <dgm:cxn modelId="{872E1A81-F088-4662-9648-E3D760BDE687}" type="presOf" srcId="{34F02711-145F-4FB4-8F18-30A2EB3CFD54}" destId="{78890025-B84B-42B6-BEA9-7669300F96F1}" srcOrd="1" destOrd="0" presId="urn:microsoft.com/office/officeart/2005/8/layout/cycle8"/>
    <dgm:cxn modelId="{D4ED9677-5D86-4775-9B9A-71D544E3E9DC}" type="presOf" srcId="{978A956B-1E5C-42B8-9A07-CD72EEF3CDF2}" destId="{7EA0D243-8D34-4E43-AABB-BC1E259F34E3}" srcOrd="1" destOrd="0" presId="urn:microsoft.com/office/officeart/2005/8/layout/cycle8"/>
    <dgm:cxn modelId="{700F9A97-263E-4CEF-A0CC-039C3FE88163}" type="presOf" srcId="{978A956B-1E5C-42B8-9A07-CD72EEF3CDF2}" destId="{55FAD701-CC21-4B9E-BF5D-8E74053A42E7}" srcOrd="0" destOrd="0" presId="urn:microsoft.com/office/officeart/2005/8/layout/cycle8"/>
    <dgm:cxn modelId="{F5826E70-2C92-4514-9E0B-7DA64F2A9827}" srcId="{D66D4768-21B1-4C28-9930-47A8BF593BCB}" destId="{34F02711-145F-4FB4-8F18-30A2EB3CFD54}" srcOrd="1" destOrd="0" parTransId="{C27A3E2C-5ED1-4323-9FAB-F362C2C7F198}" sibTransId="{5502A545-8E96-4A34-98B6-87AB5F77F73B}"/>
    <dgm:cxn modelId="{EFA52714-A17C-47B6-8B87-9E8FFB761354}" type="presParOf" srcId="{5CB5C1BA-29AF-4DED-A94F-CC6F95B821BE}" destId="{55FAD701-CC21-4B9E-BF5D-8E74053A42E7}" srcOrd="0" destOrd="0" presId="urn:microsoft.com/office/officeart/2005/8/layout/cycle8"/>
    <dgm:cxn modelId="{F6A1E8CA-31AD-461E-A946-8F71D655D749}" type="presParOf" srcId="{5CB5C1BA-29AF-4DED-A94F-CC6F95B821BE}" destId="{153B7A20-F461-44D0-92B0-B5AC925AB1DE}" srcOrd="1" destOrd="0" presId="urn:microsoft.com/office/officeart/2005/8/layout/cycle8"/>
    <dgm:cxn modelId="{4F01D08A-1B49-45B3-A6CA-2A15EC748BD2}" type="presParOf" srcId="{5CB5C1BA-29AF-4DED-A94F-CC6F95B821BE}" destId="{240F2018-E802-4C70-A463-DBDB7338823F}" srcOrd="2" destOrd="0" presId="urn:microsoft.com/office/officeart/2005/8/layout/cycle8"/>
    <dgm:cxn modelId="{CC11460A-291C-4F07-9428-A43B588283E5}" type="presParOf" srcId="{5CB5C1BA-29AF-4DED-A94F-CC6F95B821BE}" destId="{7EA0D243-8D34-4E43-AABB-BC1E259F34E3}" srcOrd="3" destOrd="0" presId="urn:microsoft.com/office/officeart/2005/8/layout/cycle8"/>
    <dgm:cxn modelId="{9F66009E-8FBD-45F8-8670-209B6B89B655}" type="presParOf" srcId="{5CB5C1BA-29AF-4DED-A94F-CC6F95B821BE}" destId="{FFFAECD8-6EB1-4572-9022-E25BDC9985E4}" srcOrd="4" destOrd="0" presId="urn:microsoft.com/office/officeart/2005/8/layout/cycle8"/>
    <dgm:cxn modelId="{C04C7A60-094F-4378-986E-DF8CA356679E}" type="presParOf" srcId="{5CB5C1BA-29AF-4DED-A94F-CC6F95B821BE}" destId="{0BA5057A-4219-45C7-8387-1F9142E592DA}" srcOrd="5" destOrd="0" presId="urn:microsoft.com/office/officeart/2005/8/layout/cycle8"/>
    <dgm:cxn modelId="{52073628-AB78-43DD-B98E-ED7A71AD55F1}" type="presParOf" srcId="{5CB5C1BA-29AF-4DED-A94F-CC6F95B821BE}" destId="{94DF4307-D46E-4D6F-A4AB-4A29A433FCF1}" srcOrd="6" destOrd="0" presId="urn:microsoft.com/office/officeart/2005/8/layout/cycle8"/>
    <dgm:cxn modelId="{859AFA1C-C011-4595-BAF5-1B07F762B08A}" type="presParOf" srcId="{5CB5C1BA-29AF-4DED-A94F-CC6F95B821BE}" destId="{78890025-B84B-42B6-BEA9-7669300F96F1}" srcOrd="7" destOrd="0" presId="urn:microsoft.com/office/officeart/2005/8/layout/cycle8"/>
    <dgm:cxn modelId="{5A4FFFD1-AB54-471D-9AAD-F0E8A19A897B}" type="presParOf" srcId="{5CB5C1BA-29AF-4DED-A94F-CC6F95B821BE}" destId="{AB038C63-F043-4F0B-9254-388DEF26BFEB}" srcOrd="8" destOrd="0" presId="urn:microsoft.com/office/officeart/2005/8/layout/cycle8"/>
    <dgm:cxn modelId="{9E2C0E91-EC2A-49ED-A0CF-FE19ED34D12F}" type="presParOf" srcId="{5CB5C1BA-29AF-4DED-A94F-CC6F95B821BE}" destId="{78966432-E2A8-4A43-81F4-1B24ED76C86F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8C6EA-F2E8-42E8-A4E6-760D29EE21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DE09CB3-7C3A-4A3C-863C-EEFDDD0D8314}">
      <dgm:prSet phldrT="[Текст]" custT="1"/>
      <dgm:spPr/>
      <dgm:t>
        <a:bodyPr/>
        <a:lstStyle/>
        <a:p>
          <a:r>
            <a:rPr lang="ru-RU" sz="2400" dirty="0" smtClean="0"/>
            <a:t>формулирование идей и возможностей инновационных ДОУ, планирование этапов работы;</a:t>
          </a:r>
          <a:endParaRPr lang="ru-RU" sz="2400" dirty="0"/>
        </a:p>
      </dgm:t>
    </dgm:pt>
    <dgm:pt modelId="{6CC9B102-8C38-4DF9-A4F8-1B28C1BDF7AC}" type="parTrans" cxnId="{88B70A10-F702-40F6-ABC9-7C40BA5F660E}">
      <dgm:prSet/>
      <dgm:spPr/>
      <dgm:t>
        <a:bodyPr/>
        <a:lstStyle/>
        <a:p>
          <a:endParaRPr lang="ru-RU"/>
        </a:p>
      </dgm:t>
    </dgm:pt>
    <dgm:pt modelId="{97F48740-FADC-4620-BFEC-9C4BC6C8FC1D}" type="sibTrans" cxnId="{88B70A10-F702-40F6-ABC9-7C40BA5F660E}">
      <dgm:prSet/>
      <dgm:spPr/>
      <dgm:t>
        <a:bodyPr/>
        <a:lstStyle/>
        <a:p>
          <a:endParaRPr lang="ru-RU"/>
        </a:p>
      </dgm:t>
    </dgm:pt>
    <dgm:pt modelId="{05D9CE1A-98EE-4151-A9A7-88C616A062E3}">
      <dgm:prSet custT="1"/>
      <dgm:spPr/>
      <dgm:t>
        <a:bodyPr/>
        <a:lstStyle/>
        <a:p>
          <a:r>
            <a:rPr lang="ru-RU" sz="2400" dirty="0" smtClean="0"/>
            <a:t>- разработка нормативно-правовой базы инновационной деятельности.</a:t>
          </a:r>
          <a:endParaRPr lang="ru-RU" sz="2400" dirty="0"/>
        </a:p>
      </dgm:t>
    </dgm:pt>
    <dgm:pt modelId="{6855008F-56BA-4640-B852-F3753CAE8029}" type="sibTrans" cxnId="{24680C6D-5CC9-48B1-9CC4-96C61830E970}">
      <dgm:prSet/>
      <dgm:spPr/>
      <dgm:t>
        <a:bodyPr/>
        <a:lstStyle/>
        <a:p>
          <a:endParaRPr lang="ru-RU"/>
        </a:p>
      </dgm:t>
    </dgm:pt>
    <dgm:pt modelId="{885665C3-E42D-4B9B-A66E-96B46C69C9E1}" type="parTrans" cxnId="{24680C6D-5CC9-48B1-9CC4-96C61830E970}">
      <dgm:prSet/>
      <dgm:spPr/>
      <dgm:t>
        <a:bodyPr/>
        <a:lstStyle/>
        <a:p>
          <a:endParaRPr lang="ru-RU"/>
        </a:p>
      </dgm:t>
    </dgm:pt>
    <dgm:pt modelId="{A860C078-2D2D-4D26-9246-A491A3DFB57C}">
      <dgm:prSet custT="1"/>
      <dgm:spPr/>
      <dgm:t>
        <a:bodyPr/>
        <a:lstStyle/>
        <a:p>
          <a:r>
            <a:rPr lang="ru-RU" sz="2400" dirty="0" smtClean="0"/>
            <a:t>- </a:t>
          </a:r>
        </a:p>
        <a:p>
          <a:r>
            <a:rPr lang="ru-RU" sz="2400" dirty="0" smtClean="0"/>
            <a:t>подведение итогов апробирования, принятие решения о масштабном нововведении, выработка программы ее реализации;</a:t>
          </a:r>
          <a:endParaRPr lang="ru-RU" sz="2400" dirty="0"/>
        </a:p>
      </dgm:t>
    </dgm:pt>
    <dgm:pt modelId="{FF1DF12A-F8A0-49D7-BE49-A2A345F9E70C}" type="sibTrans" cxnId="{B5AA3360-F528-458B-9AD5-4D0363C5BC97}">
      <dgm:prSet/>
      <dgm:spPr/>
      <dgm:t>
        <a:bodyPr/>
        <a:lstStyle/>
        <a:p>
          <a:endParaRPr lang="ru-RU"/>
        </a:p>
      </dgm:t>
    </dgm:pt>
    <dgm:pt modelId="{23796E21-4962-4B46-81C4-0F929753CA78}" type="parTrans" cxnId="{B5AA3360-F528-458B-9AD5-4D0363C5BC97}">
      <dgm:prSet/>
      <dgm:spPr/>
      <dgm:t>
        <a:bodyPr/>
        <a:lstStyle/>
        <a:p>
          <a:endParaRPr lang="ru-RU"/>
        </a:p>
      </dgm:t>
    </dgm:pt>
    <dgm:pt modelId="{678028BF-FF72-4C33-AEBE-E363AF01ECD1}">
      <dgm:prSet custT="1"/>
      <dgm:spPr/>
      <dgm:t>
        <a:bodyPr/>
        <a:lstStyle/>
        <a:p>
          <a:r>
            <a:rPr lang="ru-RU" sz="2400" dirty="0" smtClean="0"/>
            <a:t>-</a:t>
          </a:r>
        </a:p>
        <a:p>
          <a:endParaRPr lang="ru-RU" sz="2400" dirty="0" smtClean="0"/>
        </a:p>
        <a:p>
          <a:r>
            <a:rPr lang="ru-RU" sz="2400" dirty="0" smtClean="0"/>
            <a:t> апробирование инновационных идей с участием «опережающей группы» педагогических коллективов ДОУ;</a:t>
          </a:r>
          <a:endParaRPr lang="ru-RU" sz="2400" dirty="0"/>
        </a:p>
      </dgm:t>
    </dgm:pt>
    <dgm:pt modelId="{4CF7EABD-4587-4C37-AC99-E18F9CAE3A4F}" type="sibTrans" cxnId="{133FBE1F-ABD4-488C-BD47-45BDB43D7BA4}">
      <dgm:prSet/>
      <dgm:spPr/>
      <dgm:t>
        <a:bodyPr/>
        <a:lstStyle/>
        <a:p>
          <a:endParaRPr lang="ru-RU"/>
        </a:p>
      </dgm:t>
    </dgm:pt>
    <dgm:pt modelId="{99CFB570-E30F-4D00-A6E4-218E41BEC9C1}" type="parTrans" cxnId="{133FBE1F-ABD4-488C-BD47-45BDB43D7BA4}">
      <dgm:prSet/>
      <dgm:spPr/>
      <dgm:t>
        <a:bodyPr/>
        <a:lstStyle/>
        <a:p>
          <a:endParaRPr lang="ru-RU"/>
        </a:p>
      </dgm:t>
    </dgm:pt>
    <dgm:pt modelId="{E09D0AFD-1629-4439-A423-1179ABC74587}" type="pres">
      <dgm:prSet presAssocID="{3D58C6EA-F2E8-42E8-A4E6-760D29EE2181}" presName="compositeShape" presStyleCnt="0">
        <dgm:presLayoutVars>
          <dgm:chMax val="7"/>
          <dgm:dir/>
          <dgm:resizeHandles val="exact"/>
        </dgm:presLayoutVars>
      </dgm:prSet>
      <dgm:spPr/>
    </dgm:pt>
    <dgm:pt modelId="{1929E064-419E-48E1-AFB0-BD872191D517}" type="pres">
      <dgm:prSet presAssocID="{3D58C6EA-F2E8-42E8-A4E6-760D29EE2181}" presName="wedge1" presStyleLbl="node1" presStyleIdx="0" presStyleCnt="4" custScaleX="198397" custScaleY="129108" custLinFactNeighborX="-6562" custLinFactNeighborY="-1677"/>
      <dgm:spPr/>
      <dgm:t>
        <a:bodyPr/>
        <a:lstStyle/>
        <a:p>
          <a:endParaRPr lang="ru-RU"/>
        </a:p>
      </dgm:t>
    </dgm:pt>
    <dgm:pt modelId="{6A09493F-CE94-4F90-8033-63FD808A177F}" type="pres">
      <dgm:prSet presAssocID="{3D58C6EA-F2E8-42E8-A4E6-760D29EE2181}" presName="dummy1a" presStyleCnt="0"/>
      <dgm:spPr/>
    </dgm:pt>
    <dgm:pt modelId="{535B94B5-3652-41B2-8461-90CD9DCDD74C}" type="pres">
      <dgm:prSet presAssocID="{3D58C6EA-F2E8-42E8-A4E6-760D29EE2181}" presName="dummy1b" presStyleCnt="0"/>
      <dgm:spPr/>
    </dgm:pt>
    <dgm:pt modelId="{2779A08E-04D6-4DB7-AE92-EC48BB772EDE}" type="pres">
      <dgm:prSet presAssocID="{3D58C6EA-F2E8-42E8-A4E6-760D29EE218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2E346-7E82-40A5-88DE-AEACF56F04B4}" type="pres">
      <dgm:prSet presAssocID="{3D58C6EA-F2E8-42E8-A4E6-760D29EE2181}" presName="wedge2" presStyleLbl="node1" presStyleIdx="1" presStyleCnt="4" custScaleX="197616" custScaleY="132453" custLinFactNeighborX="-6775" custLinFactNeighborY="1894"/>
      <dgm:spPr/>
      <dgm:t>
        <a:bodyPr/>
        <a:lstStyle/>
        <a:p>
          <a:endParaRPr lang="ru-RU"/>
        </a:p>
      </dgm:t>
    </dgm:pt>
    <dgm:pt modelId="{0BD238F3-C565-4F62-A10D-0EA9973E8026}" type="pres">
      <dgm:prSet presAssocID="{3D58C6EA-F2E8-42E8-A4E6-760D29EE2181}" presName="dummy2a" presStyleCnt="0"/>
      <dgm:spPr/>
    </dgm:pt>
    <dgm:pt modelId="{0974A148-3EAF-4FDF-B5FD-FCCE553A92FA}" type="pres">
      <dgm:prSet presAssocID="{3D58C6EA-F2E8-42E8-A4E6-760D29EE2181}" presName="dummy2b" presStyleCnt="0"/>
      <dgm:spPr/>
    </dgm:pt>
    <dgm:pt modelId="{4999ABA2-93C5-4AAF-8C26-D75374CBAD5A}" type="pres">
      <dgm:prSet presAssocID="{3D58C6EA-F2E8-42E8-A4E6-760D29EE218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84C39-064D-4097-ACAA-FD3C22C6F1A4}" type="pres">
      <dgm:prSet presAssocID="{3D58C6EA-F2E8-42E8-A4E6-760D29EE2181}" presName="wedge3" presStyleLbl="node1" presStyleIdx="2" presStyleCnt="4" custScaleX="220677" custScaleY="129563" custLinFactNeighborX="-7743" custLinFactNeighborY="1449"/>
      <dgm:spPr/>
      <dgm:t>
        <a:bodyPr/>
        <a:lstStyle/>
        <a:p>
          <a:endParaRPr lang="ru-RU"/>
        </a:p>
      </dgm:t>
    </dgm:pt>
    <dgm:pt modelId="{C2961B96-A8A9-48CD-9D35-06E70C9B58B9}" type="pres">
      <dgm:prSet presAssocID="{3D58C6EA-F2E8-42E8-A4E6-760D29EE2181}" presName="dummy3a" presStyleCnt="0"/>
      <dgm:spPr/>
    </dgm:pt>
    <dgm:pt modelId="{0F0BA5AE-7ECF-4D09-B253-FBBB3BA4B73D}" type="pres">
      <dgm:prSet presAssocID="{3D58C6EA-F2E8-42E8-A4E6-760D29EE2181}" presName="dummy3b" presStyleCnt="0"/>
      <dgm:spPr/>
    </dgm:pt>
    <dgm:pt modelId="{C9B2F165-CD30-42B8-90A8-4F0C74314EF6}" type="pres">
      <dgm:prSet presAssocID="{3D58C6EA-F2E8-42E8-A4E6-760D29EE218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F4B84-9EAF-4522-99C0-6044D36F3E3D}" type="pres">
      <dgm:prSet presAssocID="{3D58C6EA-F2E8-42E8-A4E6-760D29EE2181}" presName="wedge4" presStyleLbl="node1" presStyleIdx="3" presStyleCnt="4" custScaleX="222534" custScaleY="129754" custLinFactNeighborX="-6655" custLinFactNeighborY="-1354"/>
      <dgm:spPr/>
      <dgm:t>
        <a:bodyPr/>
        <a:lstStyle/>
        <a:p>
          <a:endParaRPr lang="ru-RU"/>
        </a:p>
      </dgm:t>
    </dgm:pt>
    <dgm:pt modelId="{0DAD7EAB-10D9-4D09-9362-1A5DC624050E}" type="pres">
      <dgm:prSet presAssocID="{3D58C6EA-F2E8-42E8-A4E6-760D29EE2181}" presName="dummy4a" presStyleCnt="0"/>
      <dgm:spPr/>
    </dgm:pt>
    <dgm:pt modelId="{19BDF3CB-6444-44BB-9C7D-67D3391F2BD6}" type="pres">
      <dgm:prSet presAssocID="{3D58C6EA-F2E8-42E8-A4E6-760D29EE2181}" presName="dummy4b" presStyleCnt="0"/>
      <dgm:spPr/>
    </dgm:pt>
    <dgm:pt modelId="{ED16A9ED-71CF-4759-8930-CB1882BD0AEE}" type="pres">
      <dgm:prSet presAssocID="{3D58C6EA-F2E8-42E8-A4E6-760D29EE218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E671E-3B82-4FC6-AE83-3AA0D73EF557}" type="pres">
      <dgm:prSet presAssocID="{97F48740-FADC-4620-BFEC-9C4BC6C8FC1D}" presName="arrowWedge1" presStyleLbl="fgSibTrans2D1" presStyleIdx="0" presStyleCnt="4" custLinFactNeighborX="37971" custLinFactNeighborY="-6700"/>
      <dgm:spPr/>
    </dgm:pt>
    <dgm:pt modelId="{355C653E-17D5-403F-9444-7DE3253773F9}" type="pres">
      <dgm:prSet presAssocID="{4CF7EABD-4587-4C37-AC99-E18F9CAE3A4F}" presName="arrowWedge2" presStyleLbl="fgSibTrans2D1" presStyleIdx="1" presStyleCnt="4" custScaleX="100902" custScaleY="99928" custLinFactNeighborX="45189" custLinFactNeighborY="9090"/>
      <dgm:spPr/>
    </dgm:pt>
    <dgm:pt modelId="{1E268338-C9C5-4F47-98DE-76046BFAE405}" type="pres">
      <dgm:prSet presAssocID="{FF1DF12A-F8A0-49D7-BE49-A2A345F9E70C}" presName="arrowWedge3" presStyleLbl="fgSibTrans2D1" presStyleIdx="2" presStyleCnt="4" custLinFactNeighborX="-46012" custLinFactNeighborY="13720"/>
      <dgm:spPr/>
    </dgm:pt>
    <dgm:pt modelId="{5F10CF5C-7EC4-47DE-9BEE-2C20BBF97384}" type="pres">
      <dgm:prSet presAssocID="{6855008F-56BA-4640-B852-F3753CAE8029}" presName="arrowWedge4" presStyleLbl="fgSibTrans2D1" presStyleIdx="3" presStyleCnt="4" custLinFactNeighborX="-45857" custLinFactNeighborY="-4432"/>
      <dgm:spPr/>
    </dgm:pt>
  </dgm:ptLst>
  <dgm:cxnLst>
    <dgm:cxn modelId="{B5AA3360-F528-458B-9AD5-4D0363C5BC97}" srcId="{3D58C6EA-F2E8-42E8-A4E6-760D29EE2181}" destId="{A860C078-2D2D-4D26-9246-A491A3DFB57C}" srcOrd="2" destOrd="0" parTransId="{23796E21-4962-4B46-81C4-0F929753CA78}" sibTransId="{FF1DF12A-F8A0-49D7-BE49-A2A345F9E70C}"/>
    <dgm:cxn modelId="{9941DC48-0FC1-4114-8F6E-6400F3777466}" type="presOf" srcId="{A860C078-2D2D-4D26-9246-A491A3DFB57C}" destId="{ED684C39-064D-4097-ACAA-FD3C22C6F1A4}" srcOrd="0" destOrd="0" presId="urn:microsoft.com/office/officeart/2005/8/layout/cycle8"/>
    <dgm:cxn modelId="{133FBE1F-ABD4-488C-BD47-45BDB43D7BA4}" srcId="{3D58C6EA-F2E8-42E8-A4E6-760D29EE2181}" destId="{678028BF-FF72-4C33-AEBE-E363AF01ECD1}" srcOrd="1" destOrd="0" parTransId="{99CFB570-E30F-4D00-A6E4-218E41BEC9C1}" sibTransId="{4CF7EABD-4587-4C37-AC99-E18F9CAE3A4F}"/>
    <dgm:cxn modelId="{DF8B8C64-BC30-4C25-9EEB-6645B62BA1F6}" type="presOf" srcId="{05D9CE1A-98EE-4151-A9A7-88C616A062E3}" destId="{ED16A9ED-71CF-4759-8930-CB1882BD0AEE}" srcOrd="1" destOrd="0" presId="urn:microsoft.com/office/officeart/2005/8/layout/cycle8"/>
    <dgm:cxn modelId="{8AC63609-6CE0-4501-BAAA-32E68F822A9B}" type="presOf" srcId="{678028BF-FF72-4C33-AEBE-E363AF01ECD1}" destId="{4999ABA2-93C5-4AAF-8C26-D75374CBAD5A}" srcOrd="1" destOrd="0" presId="urn:microsoft.com/office/officeart/2005/8/layout/cycle8"/>
    <dgm:cxn modelId="{C8896AFC-C1EE-4B87-AC27-AE1D3D4A4A9A}" type="presOf" srcId="{3D58C6EA-F2E8-42E8-A4E6-760D29EE2181}" destId="{E09D0AFD-1629-4439-A423-1179ABC74587}" srcOrd="0" destOrd="0" presId="urn:microsoft.com/office/officeart/2005/8/layout/cycle8"/>
    <dgm:cxn modelId="{A5DF43F3-53D7-4661-B35A-605A08756BD1}" type="presOf" srcId="{05D9CE1A-98EE-4151-A9A7-88C616A062E3}" destId="{7D9F4B84-9EAF-4522-99C0-6044D36F3E3D}" srcOrd="0" destOrd="0" presId="urn:microsoft.com/office/officeart/2005/8/layout/cycle8"/>
    <dgm:cxn modelId="{88B70A10-F702-40F6-ABC9-7C40BA5F660E}" srcId="{3D58C6EA-F2E8-42E8-A4E6-760D29EE2181}" destId="{FDE09CB3-7C3A-4A3C-863C-EEFDDD0D8314}" srcOrd="0" destOrd="0" parTransId="{6CC9B102-8C38-4DF9-A4F8-1B28C1BDF7AC}" sibTransId="{97F48740-FADC-4620-BFEC-9C4BC6C8FC1D}"/>
    <dgm:cxn modelId="{E0BBCC94-5FE3-4172-9D26-158B36D7419A}" type="presOf" srcId="{A860C078-2D2D-4D26-9246-A491A3DFB57C}" destId="{C9B2F165-CD30-42B8-90A8-4F0C74314EF6}" srcOrd="1" destOrd="0" presId="urn:microsoft.com/office/officeart/2005/8/layout/cycle8"/>
    <dgm:cxn modelId="{7D3D8239-AA97-464A-9B10-6D069AA5A221}" type="presOf" srcId="{678028BF-FF72-4C33-AEBE-E363AF01ECD1}" destId="{6D82E346-7E82-40A5-88DE-AEACF56F04B4}" srcOrd="0" destOrd="0" presId="urn:microsoft.com/office/officeart/2005/8/layout/cycle8"/>
    <dgm:cxn modelId="{1263A79E-D07A-4B80-B3CB-1DF2077F1913}" type="presOf" srcId="{FDE09CB3-7C3A-4A3C-863C-EEFDDD0D8314}" destId="{1929E064-419E-48E1-AFB0-BD872191D517}" srcOrd="0" destOrd="0" presId="urn:microsoft.com/office/officeart/2005/8/layout/cycle8"/>
    <dgm:cxn modelId="{91550CC2-551F-46BB-8F53-6F5E411D552A}" type="presOf" srcId="{FDE09CB3-7C3A-4A3C-863C-EEFDDD0D8314}" destId="{2779A08E-04D6-4DB7-AE92-EC48BB772EDE}" srcOrd="1" destOrd="0" presId="urn:microsoft.com/office/officeart/2005/8/layout/cycle8"/>
    <dgm:cxn modelId="{24680C6D-5CC9-48B1-9CC4-96C61830E970}" srcId="{3D58C6EA-F2E8-42E8-A4E6-760D29EE2181}" destId="{05D9CE1A-98EE-4151-A9A7-88C616A062E3}" srcOrd="3" destOrd="0" parTransId="{885665C3-E42D-4B9B-A66E-96B46C69C9E1}" sibTransId="{6855008F-56BA-4640-B852-F3753CAE8029}"/>
    <dgm:cxn modelId="{90982A46-1831-4527-884C-3ED2E6045FE0}" type="presParOf" srcId="{E09D0AFD-1629-4439-A423-1179ABC74587}" destId="{1929E064-419E-48E1-AFB0-BD872191D517}" srcOrd="0" destOrd="0" presId="urn:microsoft.com/office/officeart/2005/8/layout/cycle8"/>
    <dgm:cxn modelId="{A6D863D8-B707-4E23-8633-3487750D5227}" type="presParOf" srcId="{E09D0AFD-1629-4439-A423-1179ABC74587}" destId="{6A09493F-CE94-4F90-8033-63FD808A177F}" srcOrd="1" destOrd="0" presId="urn:microsoft.com/office/officeart/2005/8/layout/cycle8"/>
    <dgm:cxn modelId="{F9C26BC0-E049-4751-A7AE-78EEF3438323}" type="presParOf" srcId="{E09D0AFD-1629-4439-A423-1179ABC74587}" destId="{535B94B5-3652-41B2-8461-90CD9DCDD74C}" srcOrd="2" destOrd="0" presId="urn:microsoft.com/office/officeart/2005/8/layout/cycle8"/>
    <dgm:cxn modelId="{5BC7A3E6-2DFC-4927-B886-D46F3C965E11}" type="presParOf" srcId="{E09D0AFD-1629-4439-A423-1179ABC74587}" destId="{2779A08E-04D6-4DB7-AE92-EC48BB772EDE}" srcOrd="3" destOrd="0" presId="urn:microsoft.com/office/officeart/2005/8/layout/cycle8"/>
    <dgm:cxn modelId="{6B05D6FD-070E-4E83-8D6D-339ED4A4C986}" type="presParOf" srcId="{E09D0AFD-1629-4439-A423-1179ABC74587}" destId="{6D82E346-7E82-40A5-88DE-AEACF56F04B4}" srcOrd="4" destOrd="0" presId="urn:microsoft.com/office/officeart/2005/8/layout/cycle8"/>
    <dgm:cxn modelId="{F5965185-6BA9-4E2F-B67C-9002990565A1}" type="presParOf" srcId="{E09D0AFD-1629-4439-A423-1179ABC74587}" destId="{0BD238F3-C565-4F62-A10D-0EA9973E8026}" srcOrd="5" destOrd="0" presId="urn:microsoft.com/office/officeart/2005/8/layout/cycle8"/>
    <dgm:cxn modelId="{A6387856-EF86-4AC9-906E-9D88EE5AE8A2}" type="presParOf" srcId="{E09D0AFD-1629-4439-A423-1179ABC74587}" destId="{0974A148-3EAF-4FDF-B5FD-FCCE553A92FA}" srcOrd="6" destOrd="0" presId="urn:microsoft.com/office/officeart/2005/8/layout/cycle8"/>
    <dgm:cxn modelId="{B784E8C1-26A9-4A80-B52E-FC284C78FEBE}" type="presParOf" srcId="{E09D0AFD-1629-4439-A423-1179ABC74587}" destId="{4999ABA2-93C5-4AAF-8C26-D75374CBAD5A}" srcOrd="7" destOrd="0" presId="urn:microsoft.com/office/officeart/2005/8/layout/cycle8"/>
    <dgm:cxn modelId="{056CCEEE-017F-4DA8-A302-70E54FC902C1}" type="presParOf" srcId="{E09D0AFD-1629-4439-A423-1179ABC74587}" destId="{ED684C39-064D-4097-ACAA-FD3C22C6F1A4}" srcOrd="8" destOrd="0" presId="urn:microsoft.com/office/officeart/2005/8/layout/cycle8"/>
    <dgm:cxn modelId="{BA561308-4FF7-49CC-B4B9-9D1D0785248F}" type="presParOf" srcId="{E09D0AFD-1629-4439-A423-1179ABC74587}" destId="{C2961B96-A8A9-48CD-9D35-06E70C9B58B9}" srcOrd="9" destOrd="0" presId="urn:microsoft.com/office/officeart/2005/8/layout/cycle8"/>
    <dgm:cxn modelId="{B86CFA5A-8365-464B-936B-BD3974614BEC}" type="presParOf" srcId="{E09D0AFD-1629-4439-A423-1179ABC74587}" destId="{0F0BA5AE-7ECF-4D09-B253-FBBB3BA4B73D}" srcOrd="10" destOrd="0" presId="urn:microsoft.com/office/officeart/2005/8/layout/cycle8"/>
    <dgm:cxn modelId="{4F4E165B-B620-4F18-A01F-52ACA9209D38}" type="presParOf" srcId="{E09D0AFD-1629-4439-A423-1179ABC74587}" destId="{C9B2F165-CD30-42B8-90A8-4F0C74314EF6}" srcOrd="11" destOrd="0" presId="urn:microsoft.com/office/officeart/2005/8/layout/cycle8"/>
    <dgm:cxn modelId="{D42D63DC-8F68-421A-913F-C7C9CC0920AE}" type="presParOf" srcId="{E09D0AFD-1629-4439-A423-1179ABC74587}" destId="{7D9F4B84-9EAF-4522-99C0-6044D36F3E3D}" srcOrd="12" destOrd="0" presId="urn:microsoft.com/office/officeart/2005/8/layout/cycle8"/>
    <dgm:cxn modelId="{4123B5DD-963D-4E37-A2AC-6BCC479AD2D2}" type="presParOf" srcId="{E09D0AFD-1629-4439-A423-1179ABC74587}" destId="{0DAD7EAB-10D9-4D09-9362-1A5DC624050E}" srcOrd="13" destOrd="0" presId="urn:microsoft.com/office/officeart/2005/8/layout/cycle8"/>
    <dgm:cxn modelId="{C4FC006F-6B0F-4B8D-89F8-86374728E211}" type="presParOf" srcId="{E09D0AFD-1629-4439-A423-1179ABC74587}" destId="{19BDF3CB-6444-44BB-9C7D-67D3391F2BD6}" srcOrd="14" destOrd="0" presId="urn:microsoft.com/office/officeart/2005/8/layout/cycle8"/>
    <dgm:cxn modelId="{C10F2FF3-6123-4B0C-A0E9-0C1FFAD45377}" type="presParOf" srcId="{E09D0AFD-1629-4439-A423-1179ABC74587}" destId="{ED16A9ED-71CF-4759-8930-CB1882BD0AEE}" srcOrd="15" destOrd="0" presId="urn:microsoft.com/office/officeart/2005/8/layout/cycle8"/>
    <dgm:cxn modelId="{0421790B-45ED-4D30-96A2-885256F3AFFA}" type="presParOf" srcId="{E09D0AFD-1629-4439-A423-1179ABC74587}" destId="{FDCE671E-3B82-4FC6-AE83-3AA0D73EF557}" srcOrd="16" destOrd="0" presId="urn:microsoft.com/office/officeart/2005/8/layout/cycle8"/>
    <dgm:cxn modelId="{FBCEA9FC-E81F-4DA3-8395-245DEED80510}" type="presParOf" srcId="{E09D0AFD-1629-4439-A423-1179ABC74587}" destId="{355C653E-17D5-403F-9444-7DE3253773F9}" srcOrd="17" destOrd="0" presId="urn:microsoft.com/office/officeart/2005/8/layout/cycle8"/>
    <dgm:cxn modelId="{C57E8705-4EF0-4F8F-9644-69FC93A94202}" type="presParOf" srcId="{E09D0AFD-1629-4439-A423-1179ABC74587}" destId="{1E268338-C9C5-4F47-98DE-76046BFAE405}" srcOrd="18" destOrd="0" presId="urn:microsoft.com/office/officeart/2005/8/layout/cycle8"/>
    <dgm:cxn modelId="{A349414B-6338-4D9C-B0DD-C5F352CFF17C}" type="presParOf" srcId="{E09D0AFD-1629-4439-A423-1179ABC74587}" destId="{5F10CF5C-7EC4-47DE-9BEE-2C20BBF9738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BFDC65-F3AE-4D5D-A694-FB871EAD5D2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85CBC54-132D-40E4-931B-BE8189B42C41}">
      <dgm:prSet phldrT="[Текст]" custT="1"/>
      <dgm:spPr/>
      <dgm:t>
        <a:bodyPr/>
        <a:lstStyle/>
        <a:p>
          <a:r>
            <a:rPr lang="ru-RU" sz="2000" dirty="0" smtClean="0"/>
            <a:t> </a:t>
          </a:r>
          <a:r>
            <a:rPr lang="ru-RU" sz="2400" dirty="0" smtClean="0"/>
            <a:t>обучение инновационным технологиям всех педагогических коллективов </a:t>
          </a:r>
          <a:endParaRPr lang="ru-RU" sz="2400" dirty="0"/>
        </a:p>
      </dgm:t>
    </dgm:pt>
    <dgm:pt modelId="{4AE7DD92-9561-43E5-8F76-AE4172EBB4C1}" type="parTrans" cxnId="{A3D8AA4C-B057-4A90-BD5B-E7BB8546D5D8}">
      <dgm:prSet/>
      <dgm:spPr/>
      <dgm:t>
        <a:bodyPr/>
        <a:lstStyle/>
        <a:p>
          <a:endParaRPr lang="ru-RU"/>
        </a:p>
      </dgm:t>
    </dgm:pt>
    <dgm:pt modelId="{759F5F0C-C726-4452-9C03-EE9A4BAA1084}" type="sibTrans" cxnId="{A3D8AA4C-B057-4A90-BD5B-E7BB8546D5D8}">
      <dgm:prSet/>
      <dgm:spPr/>
      <dgm:t>
        <a:bodyPr/>
        <a:lstStyle/>
        <a:p>
          <a:endParaRPr lang="ru-RU"/>
        </a:p>
      </dgm:t>
    </dgm:pt>
    <dgm:pt modelId="{5CB5C03E-3589-4EFF-8F8A-36AB55ED97C1}">
      <dgm:prSet custT="1"/>
      <dgm:spPr/>
      <dgm:t>
        <a:bodyPr/>
        <a:lstStyle/>
        <a:p>
          <a:r>
            <a:rPr lang="ru-RU" sz="2400" dirty="0" smtClean="0"/>
            <a:t>- мотивация и стимулирование педагогических работников к инновационной деятельности;</a:t>
          </a:r>
          <a:endParaRPr lang="ru-RU" sz="2400" dirty="0"/>
        </a:p>
      </dgm:t>
    </dgm:pt>
    <dgm:pt modelId="{291EE2AB-3733-4485-8C89-D23DAC3B82D3}" type="parTrans" cxnId="{A1EA8FBD-8970-4672-8AE1-F5D179D1C4A2}">
      <dgm:prSet/>
      <dgm:spPr/>
      <dgm:t>
        <a:bodyPr/>
        <a:lstStyle/>
        <a:p>
          <a:endParaRPr lang="ru-RU"/>
        </a:p>
      </dgm:t>
    </dgm:pt>
    <dgm:pt modelId="{7B69DCE3-3F4F-4478-B3F9-CD86CE64A4DC}" type="sibTrans" cxnId="{A1EA8FBD-8970-4672-8AE1-F5D179D1C4A2}">
      <dgm:prSet/>
      <dgm:spPr/>
      <dgm:t>
        <a:bodyPr/>
        <a:lstStyle/>
        <a:p>
          <a:endParaRPr lang="ru-RU"/>
        </a:p>
      </dgm:t>
    </dgm:pt>
    <dgm:pt modelId="{E4E7EAB2-5116-4341-989F-4029D0F6B450}">
      <dgm:prSet custT="1"/>
      <dgm:spPr/>
      <dgm:t>
        <a:bodyPr/>
        <a:lstStyle/>
        <a:p>
          <a:r>
            <a:rPr lang="ru-RU" sz="2400" dirty="0" smtClean="0"/>
            <a:t>- исследовательская, творческая, рефлексивная деятельность педагогов.</a:t>
          </a:r>
          <a:endParaRPr lang="ru-RU" sz="2400" dirty="0"/>
        </a:p>
      </dgm:t>
    </dgm:pt>
    <dgm:pt modelId="{21F8F1F0-CDAB-43EF-A2CE-5BD867CF55EA}" type="parTrans" cxnId="{B7331B61-CCB4-499A-BCF8-3B803F42889D}">
      <dgm:prSet/>
      <dgm:spPr/>
      <dgm:t>
        <a:bodyPr/>
        <a:lstStyle/>
        <a:p>
          <a:endParaRPr lang="ru-RU"/>
        </a:p>
      </dgm:t>
    </dgm:pt>
    <dgm:pt modelId="{3253BFAB-2969-4304-80EB-FE580CD579F7}" type="sibTrans" cxnId="{B7331B61-CCB4-499A-BCF8-3B803F42889D}">
      <dgm:prSet/>
      <dgm:spPr/>
      <dgm:t>
        <a:bodyPr/>
        <a:lstStyle/>
        <a:p>
          <a:endParaRPr lang="ru-RU"/>
        </a:p>
      </dgm:t>
    </dgm:pt>
    <dgm:pt modelId="{F604031D-254D-4D8F-81F8-0DB758AC82C9}" type="pres">
      <dgm:prSet presAssocID="{36BFDC65-F3AE-4D5D-A694-FB871EAD5D2F}" presName="compositeShape" presStyleCnt="0">
        <dgm:presLayoutVars>
          <dgm:chMax val="7"/>
          <dgm:dir/>
          <dgm:resizeHandles val="exact"/>
        </dgm:presLayoutVars>
      </dgm:prSet>
      <dgm:spPr/>
    </dgm:pt>
    <dgm:pt modelId="{B85EAF13-25B6-4D0F-AD79-3F467822093B}" type="pres">
      <dgm:prSet presAssocID="{36BFDC65-F3AE-4D5D-A694-FB871EAD5D2F}" presName="wedge1" presStyleLbl="node1" presStyleIdx="0" presStyleCnt="3" custScaleX="205419" custScaleY="125119"/>
      <dgm:spPr/>
      <dgm:t>
        <a:bodyPr/>
        <a:lstStyle/>
        <a:p>
          <a:endParaRPr lang="ru-RU"/>
        </a:p>
      </dgm:t>
    </dgm:pt>
    <dgm:pt modelId="{BA884C0A-1893-4DB0-80D6-33124A479AE7}" type="pres">
      <dgm:prSet presAssocID="{36BFDC65-F3AE-4D5D-A694-FB871EAD5D2F}" presName="dummy1a" presStyleCnt="0"/>
      <dgm:spPr/>
    </dgm:pt>
    <dgm:pt modelId="{88DE41CB-2611-4020-96D9-C2CDE4AD62D7}" type="pres">
      <dgm:prSet presAssocID="{36BFDC65-F3AE-4D5D-A694-FB871EAD5D2F}" presName="dummy1b" presStyleCnt="0"/>
      <dgm:spPr/>
    </dgm:pt>
    <dgm:pt modelId="{9ED050FE-3A4C-4DDD-8985-3C58112B137D}" type="pres">
      <dgm:prSet presAssocID="{36BFDC65-F3AE-4D5D-A694-FB871EAD5D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FB486-7345-4865-AB56-BA9AA028589E}" type="pres">
      <dgm:prSet presAssocID="{36BFDC65-F3AE-4D5D-A694-FB871EAD5D2F}" presName="wedge2" presStyleLbl="node1" presStyleIdx="1" presStyleCnt="3" custScaleX="205548" custScaleY="144269"/>
      <dgm:spPr/>
      <dgm:t>
        <a:bodyPr/>
        <a:lstStyle/>
        <a:p>
          <a:endParaRPr lang="ru-RU"/>
        </a:p>
      </dgm:t>
    </dgm:pt>
    <dgm:pt modelId="{EA7614A7-6C4E-4BD4-89B6-EE3160022180}" type="pres">
      <dgm:prSet presAssocID="{36BFDC65-F3AE-4D5D-A694-FB871EAD5D2F}" presName="dummy2a" presStyleCnt="0"/>
      <dgm:spPr/>
    </dgm:pt>
    <dgm:pt modelId="{5A27ACC9-4A6E-4A86-B0CC-0687FB10C007}" type="pres">
      <dgm:prSet presAssocID="{36BFDC65-F3AE-4D5D-A694-FB871EAD5D2F}" presName="dummy2b" presStyleCnt="0"/>
      <dgm:spPr/>
    </dgm:pt>
    <dgm:pt modelId="{D8949424-FD43-4E72-8C7E-B4319C13AD8A}" type="pres">
      <dgm:prSet presAssocID="{36BFDC65-F3AE-4D5D-A694-FB871EAD5D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306F3-264C-4318-B323-48CD404FFACD}" type="pres">
      <dgm:prSet presAssocID="{36BFDC65-F3AE-4D5D-A694-FB871EAD5D2F}" presName="wedge3" presStyleLbl="node1" presStyleIdx="2" presStyleCnt="3" custScaleX="203666" custScaleY="125119"/>
      <dgm:spPr/>
      <dgm:t>
        <a:bodyPr/>
        <a:lstStyle/>
        <a:p>
          <a:endParaRPr lang="ru-RU"/>
        </a:p>
      </dgm:t>
    </dgm:pt>
    <dgm:pt modelId="{25563DAA-2B46-44FC-B224-873789E0DC14}" type="pres">
      <dgm:prSet presAssocID="{36BFDC65-F3AE-4D5D-A694-FB871EAD5D2F}" presName="dummy3a" presStyleCnt="0"/>
      <dgm:spPr/>
    </dgm:pt>
    <dgm:pt modelId="{1E39443D-EABD-4D9E-9C24-253918985FE2}" type="pres">
      <dgm:prSet presAssocID="{36BFDC65-F3AE-4D5D-A694-FB871EAD5D2F}" presName="dummy3b" presStyleCnt="0"/>
      <dgm:spPr/>
    </dgm:pt>
    <dgm:pt modelId="{3F920A0F-8718-4F17-B5B7-F6FB474714B5}" type="pres">
      <dgm:prSet presAssocID="{36BFDC65-F3AE-4D5D-A694-FB871EAD5D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A36C-6E48-43E3-AF9E-BF741406FEE7}" type="pres">
      <dgm:prSet presAssocID="{759F5F0C-C726-4452-9C03-EE9A4BAA1084}" presName="arrowWedge1" presStyleLbl="fgSibTrans2D1" presStyleIdx="0" presStyleCnt="3" custLinFactNeighborX="49228" custLinFactNeighborY="-3876"/>
      <dgm:spPr/>
    </dgm:pt>
    <dgm:pt modelId="{889A8727-BD86-4D86-BA0D-53D0F7CC432B}" type="pres">
      <dgm:prSet presAssocID="{7B69DCE3-3F4F-4478-B3F9-CD86CE64A4DC}" presName="arrowWedge2" presStyleLbl="fgSibTrans2D1" presStyleIdx="1" presStyleCnt="3" custLinFactNeighborX="1304" custLinFactNeighborY="23259"/>
      <dgm:spPr/>
    </dgm:pt>
    <dgm:pt modelId="{DF88B45C-320B-4072-91F7-FF2C9D5CFECC}" type="pres">
      <dgm:prSet presAssocID="{3253BFAB-2969-4304-80EB-FE580CD579F7}" presName="arrowWedge3" presStyleLbl="fgSibTrans2D1" presStyleIdx="2" presStyleCnt="3" custLinFactNeighborX="-34520" custLinFactNeighborY="-479"/>
      <dgm:spPr/>
    </dgm:pt>
  </dgm:ptLst>
  <dgm:cxnLst>
    <dgm:cxn modelId="{EDF16975-1075-4F3F-875F-C41DA1F95B09}" type="presOf" srcId="{36BFDC65-F3AE-4D5D-A694-FB871EAD5D2F}" destId="{F604031D-254D-4D8F-81F8-0DB758AC82C9}" srcOrd="0" destOrd="0" presId="urn:microsoft.com/office/officeart/2005/8/layout/cycle8"/>
    <dgm:cxn modelId="{4CA8A48F-B20A-4E71-B658-CE7B6A5EE43A}" type="presOf" srcId="{5CB5C03E-3589-4EFF-8F8A-36AB55ED97C1}" destId="{D8949424-FD43-4E72-8C7E-B4319C13AD8A}" srcOrd="1" destOrd="0" presId="urn:microsoft.com/office/officeart/2005/8/layout/cycle8"/>
    <dgm:cxn modelId="{9F090487-18E3-46D4-A274-370D6A300C03}" type="presOf" srcId="{E85CBC54-132D-40E4-931B-BE8189B42C41}" destId="{B85EAF13-25B6-4D0F-AD79-3F467822093B}" srcOrd="0" destOrd="0" presId="urn:microsoft.com/office/officeart/2005/8/layout/cycle8"/>
    <dgm:cxn modelId="{EBF310DC-461E-43C3-AB7A-063EE6A38721}" type="presOf" srcId="{E4E7EAB2-5116-4341-989F-4029D0F6B450}" destId="{3F920A0F-8718-4F17-B5B7-F6FB474714B5}" srcOrd="1" destOrd="0" presId="urn:microsoft.com/office/officeart/2005/8/layout/cycle8"/>
    <dgm:cxn modelId="{3345B220-2E78-45FA-8529-DC7F73DDED99}" type="presOf" srcId="{5CB5C03E-3589-4EFF-8F8A-36AB55ED97C1}" destId="{E87FB486-7345-4865-AB56-BA9AA028589E}" srcOrd="0" destOrd="0" presId="urn:microsoft.com/office/officeart/2005/8/layout/cycle8"/>
    <dgm:cxn modelId="{EB1CC951-0B8D-4E8F-85CB-78881EC89DD1}" type="presOf" srcId="{E4E7EAB2-5116-4341-989F-4029D0F6B450}" destId="{0D0306F3-264C-4318-B323-48CD404FFACD}" srcOrd="0" destOrd="0" presId="urn:microsoft.com/office/officeart/2005/8/layout/cycle8"/>
    <dgm:cxn modelId="{A1EA8FBD-8970-4672-8AE1-F5D179D1C4A2}" srcId="{36BFDC65-F3AE-4D5D-A694-FB871EAD5D2F}" destId="{5CB5C03E-3589-4EFF-8F8A-36AB55ED97C1}" srcOrd="1" destOrd="0" parTransId="{291EE2AB-3733-4485-8C89-D23DAC3B82D3}" sibTransId="{7B69DCE3-3F4F-4478-B3F9-CD86CE64A4DC}"/>
    <dgm:cxn modelId="{A3D8AA4C-B057-4A90-BD5B-E7BB8546D5D8}" srcId="{36BFDC65-F3AE-4D5D-A694-FB871EAD5D2F}" destId="{E85CBC54-132D-40E4-931B-BE8189B42C41}" srcOrd="0" destOrd="0" parTransId="{4AE7DD92-9561-43E5-8F76-AE4172EBB4C1}" sibTransId="{759F5F0C-C726-4452-9C03-EE9A4BAA1084}"/>
    <dgm:cxn modelId="{B7331B61-CCB4-499A-BCF8-3B803F42889D}" srcId="{36BFDC65-F3AE-4D5D-A694-FB871EAD5D2F}" destId="{E4E7EAB2-5116-4341-989F-4029D0F6B450}" srcOrd="2" destOrd="0" parTransId="{21F8F1F0-CDAB-43EF-A2CE-5BD867CF55EA}" sibTransId="{3253BFAB-2969-4304-80EB-FE580CD579F7}"/>
    <dgm:cxn modelId="{700B4EB9-CC6A-41B9-B066-885275D2C30F}" type="presOf" srcId="{E85CBC54-132D-40E4-931B-BE8189B42C41}" destId="{9ED050FE-3A4C-4DDD-8985-3C58112B137D}" srcOrd="1" destOrd="0" presId="urn:microsoft.com/office/officeart/2005/8/layout/cycle8"/>
    <dgm:cxn modelId="{568A4610-F8F5-47FF-978C-21D7B54BA24B}" type="presParOf" srcId="{F604031D-254D-4D8F-81F8-0DB758AC82C9}" destId="{B85EAF13-25B6-4D0F-AD79-3F467822093B}" srcOrd="0" destOrd="0" presId="urn:microsoft.com/office/officeart/2005/8/layout/cycle8"/>
    <dgm:cxn modelId="{0C0ADBB3-797C-4D3B-AAEE-66FFB909B8E8}" type="presParOf" srcId="{F604031D-254D-4D8F-81F8-0DB758AC82C9}" destId="{BA884C0A-1893-4DB0-80D6-33124A479AE7}" srcOrd="1" destOrd="0" presId="urn:microsoft.com/office/officeart/2005/8/layout/cycle8"/>
    <dgm:cxn modelId="{BEB779B6-A47A-44F4-9737-AC67ACCAAE94}" type="presParOf" srcId="{F604031D-254D-4D8F-81F8-0DB758AC82C9}" destId="{88DE41CB-2611-4020-96D9-C2CDE4AD62D7}" srcOrd="2" destOrd="0" presId="urn:microsoft.com/office/officeart/2005/8/layout/cycle8"/>
    <dgm:cxn modelId="{67985055-812A-478E-B0A8-BCA16EC3EA7F}" type="presParOf" srcId="{F604031D-254D-4D8F-81F8-0DB758AC82C9}" destId="{9ED050FE-3A4C-4DDD-8985-3C58112B137D}" srcOrd="3" destOrd="0" presId="urn:microsoft.com/office/officeart/2005/8/layout/cycle8"/>
    <dgm:cxn modelId="{43D7CD35-1E43-44CF-9ECD-A324F11A585D}" type="presParOf" srcId="{F604031D-254D-4D8F-81F8-0DB758AC82C9}" destId="{E87FB486-7345-4865-AB56-BA9AA028589E}" srcOrd="4" destOrd="0" presId="urn:microsoft.com/office/officeart/2005/8/layout/cycle8"/>
    <dgm:cxn modelId="{9236A118-0C78-478A-A714-6C22862250B6}" type="presParOf" srcId="{F604031D-254D-4D8F-81F8-0DB758AC82C9}" destId="{EA7614A7-6C4E-4BD4-89B6-EE3160022180}" srcOrd="5" destOrd="0" presId="urn:microsoft.com/office/officeart/2005/8/layout/cycle8"/>
    <dgm:cxn modelId="{97C7DF9A-CDBA-4113-8541-27842AEE64A6}" type="presParOf" srcId="{F604031D-254D-4D8F-81F8-0DB758AC82C9}" destId="{5A27ACC9-4A6E-4A86-B0CC-0687FB10C007}" srcOrd="6" destOrd="0" presId="urn:microsoft.com/office/officeart/2005/8/layout/cycle8"/>
    <dgm:cxn modelId="{6D12CFCA-64CD-42F6-9D86-F63E011FC181}" type="presParOf" srcId="{F604031D-254D-4D8F-81F8-0DB758AC82C9}" destId="{D8949424-FD43-4E72-8C7E-B4319C13AD8A}" srcOrd="7" destOrd="0" presId="urn:microsoft.com/office/officeart/2005/8/layout/cycle8"/>
    <dgm:cxn modelId="{D0913F9F-6DF2-45D3-87BE-21102BB38576}" type="presParOf" srcId="{F604031D-254D-4D8F-81F8-0DB758AC82C9}" destId="{0D0306F3-264C-4318-B323-48CD404FFACD}" srcOrd="8" destOrd="0" presId="urn:microsoft.com/office/officeart/2005/8/layout/cycle8"/>
    <dgm:cxn modelId="{ECC166A9-E734-462E-9F4E-5D39E91A9825}" type="presParOf" srcId="{F604031D-254D-4D8F-81F8-0DB758AC82C9}" destId="{25563DAA-2B46-44FC-B224-873789E0DC14}" srcOrd="9" destOrd="0" presId="urn:microsoft.com/office/officeart/2005/8/layout/cycle8"/>
    <dgm:cxn modelId="{B04BBDBC-28A3-4ADF-9662-1560EE695A38}" type="presParOf" srcId="{F604031D-254D-4D8F-81F8-0DB758AC82C9}" destId="{1E39443D-EABD-4D9E-9C24-253918985FE2}" srcOrd="10" destOrd="0" presId="urn:microsoft.com/office/officeart/2005/8/layout/cycle8"/>
    <dgm:cxn modelId="{E503BE1A-446E-446D-9D25-62993559A3A1}" type="presParOf" srcId="{F604031D-254D-4D8F-81F8-0DB758AC82C9}" destId="{3F920A0F-8718-4F17-B5B7-F6FB474714B5}" srcOrd="11" destOrd="0" presId="urn:microsoft.com/office/officeart/2005/8/layout/cycle8"/>
    <dgm:cxn modelId="{EA5FE5C6-F9FF-4864-8955-0ABBE8D97CA6}" type="presParOf" srcId="{F604031D-254D-4D8F-81F8-0DB758AC82C9}" destId="{2A7AA36C-6E48-43E3-AF9E-BF741406FEE7}" srcOrd="12" destOrd="0" presId="urn:microsoft.com/office/officeart/2005/8/layout/cycle8"/>
    <dgm:cxn modelId="{2FCF358B-C6F7-452A-BF91-3C45504C538A}" type="presParOf" srcId="{F604031D-254D-4D8F-81F8-0DB758AC82C9}" destId="{889A8727-BD86-4D86-BA0D-53D0F7CC432B}" srcOrd="13" destOrd="0" presId="urn:microsoft.com/office/officeart/2005/8/layout/cycle8"/>
    <dgm:cxn modelId="{E5498723-AF5E-4439-B33D-DACBFE63CC9D}" type="presParOf" srcId="{F604031D-254D-4D8F-81F8-0DB758AC82C9}" destId="{DF88B45C-320B-4072-91F7-FF2C9D5CFE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892A34-BA27-4819-8E03-1C95EB0FD6E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DAABDCD-CD0A-4CA0-804A-8623A5382F5E}">
      <dgm:prSet phldrT="[Текст]" custT="1"/>
      <dgm:spPr/>
      <dgm:t>
        <a:bodyPr/>
        <a:lstStyle/>
        <a:p>
          <a:r>
            <a:rPr lang="ru-RU" sz="2400" dirty="0" smtClean="0"/>
            <a:t>- разработка презентационных материалов;</a:t>
          </a:r>
          <a:endParaRPr lang="ru-RU" sz="2400" dirty="0"/>
        </a:p>
      </dgm:t>
    </dgm:pt>
    <dgm:pt modelId="{B73820A4-9519-4074-AEE7-FD371859CB7F}" type="parTrans" cxnId="{AAF1212C-959C-409B-A732-6597CEE329F8}">
      <dgm:prSet/>
      <dgm:spPr/>
      <dgm:t>
        <a:bodyPr/>
        <a:lstStyle/>
        <a:p>
          <a:endParaRPr lang="ru-RU"/>
        </a:p>
      </dgm:t>
    </dgm:pt>
    <dgm:pt modelId="{55908D1B-CA3B-44BB-AB5A-58DD4AC75049}" type="sibTrans" cxnId="{AAF1212C-959C-409B-A732-6597CEE329F8}">
      <dgm:prSet/>
      <dgm:spPr/>
      <dgm:t>
        <a:bodyPr/>
        <a:lstStyle/>
        <a:p>
          <a:endParaRPr lang="ru-RU"/>
        </a:p>
      </dgm:t>
    </dgm:pt>
    <dgm:pt modelId="{CC315E61-9BEF-4806-9D29-93180B015FFD}">
      <dgm:prSet custT="1"/>
      <dgm:spPr/>
      <dgm:t>
        <a:bodyPr/>
        <a:lstStyle/>
        <a:p>
          <a:r>
            <a:rPr lang="ru-RU" sz="2400" dirty="0" smtClean="0"/>
            <a:t>- распространение опыта работы на районном, республиканском и российском уровнях</a:t>
          </a:r>
          <a:endParaRPr lang="ru-RU" sz="2400" dirty="0"/>
        </a:p>
      </dgm:t>
    </dgm:pt>
    <dgm:pt modelId="{D5DA151A-5937-4D61-9663-E2A7FCB55DCB}" type="parTrans" cxnId="{1F65066A-2BEE-4CD9-B864-AB88C173A9A0}">
      <dgm:prSet/>
      <dgm:spPr/>
      <dgm:t>
        <a:bodyPr/>
        <a:lstStyle/>
        <a:p>
          <a:endParaRPr lang="ru-RU"/>
        </a:p>
      </dgm:t>
    </dgm:pt>
    <dgm:pt modelId="{3A9C297D-8884-4786-8BD6-E55682714554}" type="sibTrans" cxnId="{1F65066A-2BEE-4CD9-B864-AB88C173A9A0}">
      <dgm:prSet/>
      <dgm:spPr/>
      <dgm:t>
        <a:bodyPr/>
        <a:lstStyle/>
        <a:p>
          <a:endParaRPr lang="ru-RU"/>
        </a:p>
      </dgm:t>
    </dgm:pt>
    <dgm:pt modelId="{D1CB152F-1CDC-4DFE-ACFC-E47E550B360A}" type="pres">
      <dgm:prSet presAssocID="{18892A34-BA27-4819-8E03-1C95EB0FD6EE}" presName="compositeShape" presStyleCnt="0">
        <dgm:presLayoutVars>
          <dgm:chMax val="7"/>
          <dgm:dir/>
          <dgm:resizeHandles val="exact"/>
        </dgm:presLayoutVars>
      </dgm:prSet>
      <dgm:spPr/>
    </dgm:pt>
    <dgm:pt modelId="{295B6A1B-5AA4-438F-84FE-D51BB2F40B15}" type="pres">
      <dgm:prSet presAssocID="{18892A34-BA27-4819-8E03-1C95EB0FD6EE}" presName="wedge1" presStyleLbl="node1" presStyleIdx="0" presStyleCnt="2" custScaleX="179881"/>
      <dgm:spPr/>
      <dgm:t>
        <a:bodyPr/>
        <a:lstStyle/>
        <a:p>
          <a:endParaRPr lang="ru-RU"/>
        </a:p>
      </dgm:t>
    </dgm:pt>
    <dgm:pt modelId="{DE680009-B593-4297-AE9B-85B20F1C47C9}" type="pres">
      <dgm:prSet presAssocID="{18892A34-BA27-4819-8E03-1C95EB0FD6EE}" presName="dummy1a" presStyleCnt="0"/>
      <dgm:spPr/>
    </dgm:pt>
    <dgm:pt modelId="{73F85539-DBAE-4CB6-82E1-774DB246B770}" type="pres">
      <dgm:prSet presAssocID="{18892A34-BA27-4819-8E03-1C95EB0FD6EE}" presName="dummy1b" presStyleCnt="0"/>
      <dgm:spPr/>
    </dgm:pt>
    <dgm:pt modelId="{05B8F84D-CE10-461E-9C29-A07EC1DF9498}" type="pres">
      <dgm:prSet presAssocID="{18892A34-BA27-4819-8E03-1C95EB0FD6E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1D878-FD20-42A6-95F9-40EDF49F5C92}" type="pres">
      <dgm:prSet presAssocID="{18892A34-BA27-4819-8E03-1C95EB0FD6EE}" presName="wedge2" presStyleLbl="node1" presStyleIdx="1" presStyleCnt="2" custScaleX="180855"/>
      <dgm:spPr/>
      <dgm:t>
        <a:bodyPr/>
        <a:lstStyle/>
        <a:p>
          <a:endParaRPr lang="ru-RU"/>
        </a:p>
      </dgm:t>
    </dgm:pt>
    <dgm:pt modelId="{40D099E6-6ED8-426F-8CDC-D64347D4172B}" type="pres">
      <dgm:prSet presAssocID="{18892A34-BA27-4819-8E03-1C95EB0FD6EE}" presName="dummy2a" presStyleCnt="0"/>
      <dgm:spPr/>
    </dgm:pt>
    <dgm:pt modelId="{68E94E71-E551-4228-A275-D8AF2C988822}" type="pres">
      <dgm:prSet presAssocID="{18892A34-BA27-4819-8E03-1C95EB0FD6EE}" presName="dummy2b" presStyleCnt="0"/>
      <dgm:spPr/>
    </dgm:pt>
    <dgm:pt modelId="{3A911FA2-056F-4DBC-84CC-B52FA74F53CC}" type="pres">
      <dgm:prSet presAssocID="{18892A34-BA27-4819-8E03-1C95EB0FD6E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9ADB6-ED9D-4FFB-B8FA-1B916945EC3F}" type="pres">
      <dgm:prSet presAssocID="{55908D1B-CA3B-44BB-AB5A-58DD4AC75049}" presName="arrowWedge1" presStyleLbl="fgSibTrans2D1" presStyleIdx="0" presStyleCnt="2" custScaleX="176917"/>
      <dgm:spPr/>
    </dgm:pt>
    <dgm:pt modelId="{1B0FF42E-B6BB-4638-86D4-F2E3F907FCAE}" type="pres">
      <dgm:prSet presAssocID="{3A9C297D-8884-4786-8BD6-E55682714554}" presName="arrowWedge2" presStyleLbl="fgSibTrans2D1" presStyleIdx="1" presStyleCnt="2" custScaleX="174165"/>
      <dgm:spPr/>
    </dgm:pt>
  </dgm:ptLst>
  <dgm:cxnLst>
    <dgm:cxn modelId="{1F65066A-2BEE-4CD9-B864-AB88C173A9A0}" srcId="{18892A34-BA27-4819-8E03-1C95EB0FD6EE}" destId="{CC315E61-9BEF-4806-9D29-93180B015FFD}" srcOrd="1" destOrd="0" parTransId="{D5DA151A-5937-4D61-9663-E2A7FCB55DCB}" sibTransId="{3A9C297D-8884-4786-8BD6-E55682714554}"/>
    <dgm:cxn modelId="{80607376-1160-4A51-A73D-E001B4FCD5A9}" type="presOf" srcId="{CC315E61-9BEF-4806-9D29-93180B015FFD}" destId="{3A911FA2-056F-4DBC-84CC-B52FA74F53CC}" srcOrd="1" destOrd="0" presId="urn:microsoft.com/office/officeart/2005/8/layout/cycle8"/>
    <dgm:cxn modelId="{56D3E636-50D5-4365-AF65-7C450096DEF8}" type="presOf" srcId="{18892A34-BA27-4819-8E03-1C95EB0FD6EE}" destId="{D1CB152F-1CDC-4DFE-ACFC-E47E550B360A}" srcOrd="0" destOrd="0" presId="urn:microsoft.com/office/officeart/2005/8/layout/cycle8"/>
    <dgm:cxn modelId="{AAF1212C-959C-409B-A732-6597CEE329F8}" srcId="{18892A34-BA27-4819-8E03-1C95EB0FD6EE}" destId="{4DAABDCD-CD0A-4CA0-804A-8623A5382F5E}" srcOrd="0" destOrd="0" parTransId="{B73820A4-9519-4074-AEE7-FD371859CB7F}" sibTransId="{55908D1B-CA3B-44BB-AB5A-58DD4AC75049}"/>
    <dgm:cxn modelId="{101A797D-C553-48F2-AD87-16BB614309CF}" type="presOf" srcId="{4DAABDCD-CD0A-4CA0-804A-8623A5382F5E}" destId="{05B8F84D-CE10-461E-9C29-A07EC1DF9498}" srcOrd="1" destOrd="0" presId="urn:microsoft.com/office/officeart/2005/8/layout/cycle8"/>
    <dgm:cxn modelId="{B99F874A-9CB1-4D84-B335-937B17204CF4}" type="presOf" srcId="{CC315E61-9BEF-4806-9D29-93180B015FFD}" destId="{1681D878-FD20-42A6-95F9-40EDF49F5C92}" srcOrd="0" destOrd="0" presId="urn:microsoft.com/office/officeart/2005/8/layout/cycle8"/>
    <dgm:cxn modelId="{7C67EB05-D7C2-4352-A189-71C4D4C37C9E}" type="presOf" srcId="{4DAABDCD-CD0A-4CA0-804A-8623A5382F5E}" destId="{295B6A1B-5AA4-438F-84FE-D51BB2F40B15}" srcOrd="0" destOrd="0" presId="urn:microsoft.com/office/officeart/2005/8/layout/cycle8"/>
    <dgm:cxn modelId="{DC6FD76F-693C-44F9-8EF6-A73D3FE6DC16}" type="presParOf" srcId="{D1CB152F-1CDC-4DFE-ACFC-E47E550B360A}" destId="{295B6A1B-5AA4-438F-84FE-D51BB2F40B15}" srcOrd="0" destOrd="0" presId="urn:microsoft.com/office/officeart/2005/8/layout/cycle8"/>
    <dgm:cxn modelId="{C8641BC7-B1F7-4F70-BA2F-25C861336483}" type="presParOf" srcId="{D1CB152F-1CDC-4DFE-ACFC-E47E550B360A}" destId="{DE680009-B593-4297-AE9B-85B20F1C47C9}" srcOrd="1" destOrd="0" presId="urn:microsoft.com/office/officeart/2005/8/layout/cycle8"/>
    <dgm:cxn modelId="{A4EA6CB5-FC49-4BC0-BEA9-9D2C2628AC56}" type="presParOf" srcId="{D1CB152F-1CDC-4DFE-ACFC-E47E550B360A}" destId="{73F85539-DBAE-4CB6-82E1-774DB246B770}" srcOrd="2" destOrd="0" presId="urn:microsoft.com/office/officeart/2005/8/layout/cycle8"/>
    <dgm:cxn modelId="{3BAC1594-C871-4B80-85F4-9FE57A63DD7D}" type="presParOf" srcId="{D1CB152F-1CDC-4DFE-ACFC-E47E550B360A}" destId="{05B8F84D-CE10-461E-9C29-A07EC1DF9498}" srcOrd="3" destOrd="0" presId="urn:microsoft.com/office/officeart/2005/8/layout/cycle8"/>
    <dgm:cxn modelId="{32621907-6D2F-4ECF-B159-7BE19B466253}" type="presParOf" srcId="{D1CB152F-1CDC-4DFE-ACFC-E47E550B360A}" destId="{1681D878-FD20-42A6-95F9-40EDF49F5C92}" srcOrd="4" destOrd="0" presId="urn:microsoft.com/office/officeart/2005/8/layout/cycle8"/>
    <dgm:cxn modelId="{E6B9E366-DB69-4908-9F16-28397D081FA1}" type="presParOf" srcId="{D1CB152F-1CDC-4DFE-ACFC-E47E550B360A}" destId="{40D099E6-6ED8-426F-8CDC-D64347D4172B}" srcOrd="5" destOrd="0" presId="urn:microsoft.com/office/officeart/2005/8/layout/cycle8"/>
    <dgm:cxn modelId="{01F88FB9-7801-4E6F-8B3C-DE356C84B6C8}" type="presParOf" srcId="{D1CB152F-1CDC-4DFE-ACFC-E47E550B360A}" destId="{68E94E71-E551-4228-A275-D8AF2C988822}" srcOrd="6" destOrd="0" presId="urn:microsoft.com/office/officeart/2005/8/layout/cycle8"/>
    <dgm:cxn modelId="{F62601C7-F864-43A5-9DA8-C547AB513709}" type="presParOf" srcId="{D1CB152F-1CDC-4DFE-ACFC-E47E550B360A}" destId="{3A911FA2-056F-4DBC-84CC-B52FA74F53CC}" srcOrd="7" destOrd="0" presId="urn:microsoft.com/office/officeart/2005/8/layout/cycle8"/>
    <dgm:cxn modelId="{85F852C5-2A5D-4C3C-8581-E00F444DC08C}" type="presParOf" srcId="{D1CB152F-1CDC-4DFE-ACFC-E47E550B360A}" destId="{AC19ADB6-ED9D-4FFB-B8FA-1B916945EC3F}" srcOrd="8" destOrd="0" presId="urn:microsoft.com/office/officeart/2005/8/layout/cycle8"/>
    <dgm:cxn modelId="{9FE80FB3-FB4B-4E26-B5DF-45EDB4B31054}" type="presParOf" srcId="{D1CB152F-1CDC-4DFE-ACFC-E47E550B360A}" destId="{1B0FF42E-B6BB-4638-86D4-F2E3F907FCA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5B0C8-A346-4469-B2B7-38E3556D3FB0}">
      <dsp:nvSpPr>
        <dsp:cNvPr id="0" name=""/>
        <dsp:cNvSpPr/>
      </dsp:nvSpPr>
      <dsp:spPr>
        <a:xfrm>
          <a:off x="24745" y="0"/>
          <a:ext cx="8180108" cy="511256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2FE15-EA3B-4942-8E6F-4A2A017BCA23}">
      <dsp:nvSpPr>
        <dsp:cNvPr id="0" name=""/>
        <dsp:cNvSpPr/>
      </dsp:nvSpPr>
      <dsp:spPr>
        <a:xfrm>
          <a:off x="1063619" y="3528694"/>
          <a:ext cx="212682" cy="2126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FCBE4-85CF-444E-AF9A-D9CA270A4A8D}">
      <dsp:nvSpPr>
        <dsp:cNvPr id="0" name=""/>
        <dsp:cNvSpPr/>
      </dsp:nvSpPr>
      <dsp:spPr>
        <a:xfrm>
          <a:off x="291787" y="3635035"/>
          <a:ext cx="2394006" cy="1477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69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необходимость  обновления и повышения качества дошкольного образования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1787" y="3635035"/>
        <a:ext cx="2394006" cy="1477532"/>
      </dsp:txXfrm>
    </dsp:sp>
    <dsp:sp modelId="{211884AC-5A4A-42CA-A56C-3D2A55973E63}">
      <dsp:nvSpPr>
        <dsp:cNvPr id="0" name=""/>
        <dsp:cNvSpPr/>
      </dsp:nvSpPr>
      <dsp:spPr>
        <a:xfrm>
          <a:off x="2894687" y="2029675"/>
          <a:ext cx="384465" cy="38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5BE91-BD39-4EB5-B0F1-A035C3FE8B29}">
      <dsp:nvSpPr>
        <dsp:cNvPr id="0" name=""/>
        <dsp:cNvSpPr/>
      </dsp:nvSpPr>
      <dsp:spPr>
        <a:xfrm>
          <a:off x="2813347" y="2331331"/>
          <a:ext cx="2602904" cy="2781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7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введения программно-методического обеспечения дошкольного образования нового поколения, направленное на выявление и развитие творческих и познавательных способностей детей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13347" y="2331331"/>
        <a:ext cx="2602904" cy="2781236"/>
      </dsp:txXfrm>
    </dsp:sp>
    <dsp:sp modelId="{1B15EDB5-4624-4C0D-BEDA-3EA9180F4B8A}">
      <dsp:nvSpPr>
        <dsp:cNvPr id="0" name=""/>
        <dsp:cNvSpPr/>
      </dsp:nvSpPr>
      <dsp:spPr>
        <a:xfrm>
          <a:off x="5198664" y="1293479"/>
          <a:ext cx="531707" cy="531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AF138-EE6D-46A7-9D33-D5810BB52D94}">
      <dsp:nvSpPr>
        <dsp:cNvPr id="0" name=""/>
        <dsp:cNvSpPr/>
      </dsp:nvSpPr>
      <dsp:spPr>
        <a:xfrm>
          <a:off x="5615662" y="1464142"/>
          <a:ext cx="2613937" cy="355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74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</a:rPr>
            <a:t>выравнивание стартовых возможностей выпускников дошкольных образовательных учреждений при переходе на новый возрастной этап систематического обучения в школе.</a:t>
          </a:r>
          <a:endParaRPr lang="ru-RU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615662" y="1464142"/>
        <a:ext cx="2613937" cy="3553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2296F-EDAA-44DD-9B0C-CE1B8CD332C0}">
      <dsp:nvSpPr>
        <dsp:cNvPr id="0" name=""/>
        <dsp:cNvSpPr/>
      </dsp:nvSpPr>
      <dsp:spPr>
        <a:xfrm>
          <a:off x="0" y="0"/>
          <a:ext cx="4785394" cy="47853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11C42-4A1A-44F3-91D6-459917E35983}">
      <dsp:nvSpPr>
        <dsp:cNvPr id="0" name=""/>
        <dsp:cNvSpPr/>
      </dsp:nvSpPr>
      <dsp:spPr>
        <a:xfrm>
          <a:off x="2392697" y="0"/>
          <a:ext cx="6186598" cy="47853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Стимулировать и активизировать экспериментально-научные исследования педагогов, нацеленные на разработку перспективных технологий обучения и воспитания детей.</a:t>
          </a:r>
          <a:endParaRPr lang="ru-RU" sz="1500" kern="1200"/>
        </a:p>
      </dsp:txBody>
      <dsp:txXfrm>
        <a:off x="2392697" y="0"/>
        <a:ext cx="6186598" cy="765663"/>
      </dsp:txXfrm>
    </dsp:sp>
    <dsp:sp modelId="{66273AA8-D217-449C-BE5A-9ACF9A40C6F0}">
      <dsp:nvSpPr>
        <dsp:cNvPr id="0" name=""/>
        <dsp:cNvSpPr/>
      </dsp:nvSpPr>
      <dsp:spPr>
        <a:xfrm>
          <a:off x="502466" y="765663"/>
          <a:ext cx="3780462" cy="37804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5494E-72F5-45C4-9A92-35CD0AD32D6D}">
      <dsp:nvSpPr>
        <dsp:cNvPr id="0" name=""/>
        <dsp:cNvSpPr/>
      </dsp:nvSpPr>
      <dsp:spPr>
        <a:xfrm>
          <a:off x="2392697" y="765663"/>
          <a:ext cx="6186598" cy="37804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 Создать необходимые условия для творческой деятельности педагогов-практиков.</a:t>
          </a:r>
          <a:endParaRPr lang="ru-RU" sz="1500" kern="1200"/>
        </a:p>
      </dsp:txBody>
      <dsp:txXfrm>
        <a:off x="2392697" y="765663"/>
        <a:ext cx="6186598" cy="765663"/>
      </dsp:txXfrm>
    </dsp:sp>
    <dsp:sp modelId="{42E0016F-BAED-4E4D-9E6F-FF276DA7587D}">
      <dsp:nvSpPr>
        <dsp:cNvPr id="0" name=""/>
        <dsp:cNvSpPr/>
      </dsp:nvSpPr>
      <dsp:spPr>
        <a:xfrm>
          <a:off x="1004932" y="1531326"/>
          <a:ext cx="2775529" cy="277552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C8291-C40F-4AFA-A4BA-18A6557AD5EF}">
      <dsp:nvSpPr>
        <dsp:cNvPr id="0" name=""/>
        <dsp:cNvSpPr/>
      </dsp:nvSpPr>
      <dsp:spPr>
        <a:xfrm>
          <a:off x="2392697" y="1531326"/>
          <a:ext cx="6186598" cy="27755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Осуществить информационную, научно-методическую и психолого-педагогическую поддержку творческих поисков.</a:t>
          </a:r>
          <a:endParaRPr lang="ru-RU" sz="1500" kern="1200"/>
        </a:p>
      </dsp:txBody>
      <dsp:txXfrm>
        <a:off x="2392697" y="1531326"/>
        <a:ext cx="6186598" cy="765663"/>
      </dsp:txXfrm>
    </dsp:sp>
    <dsp:sp modelId="{17ABFDD3-2F59-4EAD-99D9-BBAA203F551A}">
      <dsp:nvSpPr>
        <dsp:cNvPr id="0" name=""/>
        <dsp:cNvSpPr/>
      </dsp:nvSpPr>
      <dsp:spPr>
        <a:xfrm>
          <a:off x="1507399" y="2296989"/>
          <a:ext cx="1770596" cy="17705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AD4BF-1D4A-4773-830D-D7E4C8C7834B}">
      <dsp:nvSpPr>
        <dsp:cNvPr id="0" name=""/>
        <dsp:cNvSpPr/>
      </dsp:nvSpPr>
      <dsp:spPr>
        <a:xfrm>
          <a:off x="2392697" y="2296989"/>
          <a:ext cx="6186598" cy="17705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Пропагандировать инновации и опыт инновационной деятельности в массовой педагогической практике.</a:t>
          </a:r>
          <a:endParaRPr lang="ru-RU" sz="1500" kern="1200"/>
        </a:p>
      </dsp:txBody>
      <dsp:txXfrm>
        <a:off x="2392697" y="2296989"/>
        <a:ext cx="6186598" cy="765663"/>
      </dsp:txXfrm>
    </dsp:sp>
    <dsp:sp modelId="{FFE1992B-2D3C-4EE9-8765-FA66A946E463}">
      <dsp:nvSpPr>
        <dsp:cNvPr id="0" name=""/>
        <dsp:cNvSpPr/>
      </dsp:nvSpPr>
      <dsp:spPr>
        <a:xfrm>
          <a:off x="2009865" y="3062652"/>
          <a:ext cx="765663" cy="7656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898D4-4167-4410-B5A5-CAE7653F29B6}">
      <dsp:nvSpPr>
        <dsp:cNvPr id="0" name=""/>
        <dsp:cNvSpPr/>
      </dsp:nvSpPr>
      <dsp:spPr>
        <a:xfrm>
          <a:off x="2392697" y="3062652"/>
          <a:ext cx="6186598" cy="7656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Произвести методическое оформление инноваций, дающее возможность их массового использования.</a:t>
          </a:r>
          <a:endParaRPr lang="ru-RU" sz="1500" kern="1200"/>
        </a:p>
      </dsp:txBody>
      <dsp:txXfrm>
        <a:off x="2392697" y="3062652"/>
        <a:ext cx="6186598" cy="765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9BF35-33B7-40B4-884D-CAD24F0BB765}">
      <dsp:nvSpPr>
        <dsp:cNvPr id="0" name=""/>
        <dsp:cNvSpPr/>
      </dsp:nvSpPr>
      <dsp:spPr>
        <a:xfrm rot="5400000">
          <a:off x="-183525" y="369606"/>
          <a:ext cx="1307266" cy="915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 rot="-5400000">
        <a:off x="12565" y="631059"/>
        <a:ext cx="915086" cy="392180"/>
      </dsp:txXfrm>
    </dsp:sp>
    <dsp:sp modelId="{FDC0C990-F1B6-4B83-8249-BC6F5110198A}">
      <dsp:nvSpPr>
        <dsp:cNvPr id="0" name=""/>
        <dsp:cNvSpPr/>
      </dsp:nvSpPr>
      <dsp:spPr>
        <a:xfrm rot="5400000">
          <a:off x="3955276" y="-3093402"/>
          <a:ext cx="1604744" cy="7797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Повышение качества организации методической работы в ДОУ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Формирование позитивного имиджа ДОУ</a:t>
          </a:r>
          <a:endParaRPr lang="ru-RU" sz="2400" kern="1200" dirty="0"/>
        </a:p>
      </dsp:txBody>
      <dsp:txXfrm rot="-5400000">
        <a:off x="858708" y="81503"/>
        <a:ext cx="7719544" cy="1448070"/>
      </dsp:txXfrm>
    </dsp:sp>
    <dsp:sp modelId="{438DA754-F148-4B13-96DA-F7007D805EC6}">
      <dsp:nvSpPr>
        <dsp:cNvPr id="0" name=""/>
        <dsp:cNvSpPr/>
      </dsp:nvSpPr>
      <dsp:spPr>
        <a:xfrm rot="5400000">
          <a:off x="-196089" y="2105196"/>
          <a:ext cx="1307266" cy="915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366649"/>
        <a:ext cx="915086" cy="392180"/>
      </dsp:txXfrm>
    </dsp:sp>
    <dsp:sp modelId="{342D825C-9AC8-4726-856A-8D35041C869A}">
      <dsp:nvSpPr>
        <dsp:cNvPr id="0" name=""/>
        <dsp:cNvSpPr/>
      </dsp:nvSpPr>
      <dsp:spPr>
        <a:xfrm rot="5400000">
          <a:off x="4088589" y="66521"/>
          <a:ext cx="1338118" cy="7797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Активное участие педагогов в обобщении и распространении инновационного педагогического опыта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Позитивное изменение профессиональной компетентности педагогов ДОУ и их отношения к работе.</a:t>
          </a:r>
          <a:endParaRPr lang="ru-RU" sz="2000" kern="1200" dirty="0"/>
        </a:p>
      </dsp:txBody>
      <dsp:txXfrm rot="-5400000">
        <a:off x="858708" y="3361724"/>
        <a:ext cx="7732559" cy="1207474"/>
      </dsp:txXfrm>
    </dsp:sp>
    <dsp:sp modelId="{E60900FC-6078-4B0E-9450-4E1FC2364B6E}">
      <dsp:nvSpPr>
        <dsp:cNvPr id="0" name=""/>
        <dsp:cNvSpPr/>
      </dsp:nvSpPr>
      <dsp:spPr>
        <a:xfrm rot="5400000">
          <a:off x="-196089" y="3545710"/>
          <a:ext cx="1307266" cy="915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807163"/>
        <a:ext cx="915086" cy="392180"/>
      </dsp:txXfrm>
    </dsp:sp>
    <dsp:sp modelId="{D41DBDA2-B4CD-4170-965B-D7144F70BA7F}">
      <dsp:nvSpPr>
        <dsp:cNvPr id="0" name=""/>
        <dsp:cNvSpPr/>
      </dsp:nvSpPr>
      <dsp:spPr>
        <a:xfrm rot="5400000">
          <a:off x="4087047" y="1601116"/>
          <a:ext cx="1341203" cy="7797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Повышение уровня педагогов в овладении современными образовательными технологиями.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Оперативное и позитивное реагирование педагогов на внедрение инновационной деятельности.</a:t>
          </a:r>
          <a:endParaRPr lang="ru-RU" sz="2400" kern="1200" dirty="0"/>
        </a:p>
      </dsp:txBody>
      <dsp:txXfrm rot="-5400000">
        <a:off x="858708" y="4894927"/>
        <a:ext cx="7732409" cy="1210259"/>
      </dsp:txXfrm>
    </dsp:sp>
    <dsp:sp modelId="{7217FEC9-A5A7-4FEF-8F64-3D227EAD063C}">
      <dsp:nvSpPr>
        <dsp:cNvPr id="0" name=""/>
        <dsp:cNvSpPr/>
      </dsp:nvSpPr>
      <dsp:spPr>
        <a:xfrm rot="5400000">
          <a:off x="-120833" y="5113907"/>
          <a:ext cx="1307266" cy="9150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75257" y="5375360"/>
        <a:ext cx="915086" cy="392180"/>
      </dsp:txXfrm>
    </dsp:sp>
    <dsp:sp modelId="{E3BA0AEC-C144-43AE-B2B0-DA7B38026FF9}">
      <dsp:nvSpPr>
        <dsp:cNvPr id="0" name=""/>
        <dsp:cNvSpPr/>
      </dsp:nvSpPr>
      <dsp:spPr>
        <a:xfrm rot="5400000">
          <a:off x="4051987" y="-1442291"/>
          <a:ext cx="1411322" cy="7797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Совершенствование инновационной модели образовательного пространства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Повышение количества педагогов, повышающих свой профессиональный уровень и квалификацию.</a:t>
          </a:r>
          <a:endParaRPr lang="ru-RU" sz="2400" kern="1200" dirty="0"/>
        </a:p>
      </dsp:txBody>
      <dsp:txXfrm rot="-5400000">
        <a:off x="858708" y="1819883"/>
        <a:ext cx="7728986" cy="12735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AD701-CC21-4B9E-BF5D-8E74053A42E7}">
      <dsp:nvSpPr>
        <dsp:cNvPr id="0" name=""/>
        <dsp:cNvSpPr/>
      </dsp:nvSpPr>
      <dsp:spPr>
        <a:xfrm>
          <a:off x="581434" y="141880"/>
          <a:ext cx="7066731" cy="5266191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создание информационного фонда путем сбора и анализа информации;</a:t>
          </a:r>
          <a:endParaRPr lang="ru-RU" sz="2400" kern="1200" dirty="0"/>
        </a:p>
      </dsp:txBody>
      <dsp:txXfrm>
        <a:off x="4442898" y="1521121"/>
        <a:ext cx="2523832" cy="2507710"/>
      </dsp:txXfrm>
    </dsp:sp>
    <dsp:sp modelId="{FFFAECD8-6EB1-4572-9022-E25BDC9985E4}">
      <dsp:nvSpPr>
        <dsp:cNvPr id="0" name=""/>
        <dsp:cNvSpPr/>
      </dsp:nvSpPr>
      <dsp:spPr>
        <a:xfrm>
          <a:off x="730426" y="65903"/>
          <a:ext cx="6334026" cy="530220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выявление инновационных потребностей ДОУ;</a:t>
          </a:r>
          <a:endParaRPr lang="ru-RU" sz="2400" kern="1200" dirty="0"/>
        </a:p>
      </dsp:txBody>
      <dsp:txXfrm>
        <a:off x="1341207" y="1454576"/>
        <a:ext cx="2262152" cy="2524859"/>
      </dsp:txXfrm>
    </dsp:sp>
    <dsp:sp modelId="{AB038C63-F043-4F0B-9254-388DEF26BFEB}">
      <dsp:nvSpPr>
        <dsp:cNvPr id="0" name=""/>
        <dsp:cNvSpPr/>
      </dsp:nvSpPr>
      <dsp:spPr>
        <a:xfrm>
          <a:off x="2314590" y="336352"/>
          <a:ext cx="5129708" cy="5129708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66432-E2A8-4A43-81F4-1B24ED76C86F}">
      <dsp:nvSpPr>
        <dsp:cNvPr id="0" name=""/>
        <dsp:cNvSpPr/>
      </dsp:nvSpPr>
      <dsp:spPr>
        <a:xfrm>
          <a:off x="802442" y="261575"/>
          <a:ext cx="5129708" cy="5129708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6D648-AE9D-4A1B-B3B0-E4A8F9D5E164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A6488-8DCF-4DDD-9912-93D45B6063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85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A6488-8DCF-4DDD-9912-93D45B6063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0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оходной балл. Поступаем вместе Поступаем вместе. Фор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8" y="-466726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270576" cy="1179562"/>
          </a:xfrm>
        </p:spPr>
        <p:txBody>
          <a:bodyPr>
            <a:normAutofit fontScale="90000"/>
          </a:bodyPr>
          <a:lstStyle/>
          <a:p>
            <a:r>
              <a:rPr lang="ru-RU" dirty="0"/>
              <a:t>Создание модели инновационного образовательного пространства ДОУ как одно из условий повышения качества образования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Ярусова</a:t>
            </a:r>
            <a:r>
              <a:rPr lang="ru-RU" sz="2000" dirty="0" smtClean="0">
                <a:solidFill>
                  <a:schemeClr val="tx1"/>
                </a:solidFill>
              </a:rPr>
              <a:t> Елена Александровна,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старший воспитатель высшей кв. категории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МАДОУ №131 Приволжского района г.Казани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6930257"/>
              </p:ext>
            </p:extLst>
          </p:nvPr>
        </p:nvGraphicFramePr>
        <p:xfrm>
          <a:off x="251520" y="404664"/>
          <a:ext cx="8712968" cy="6225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37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реализации 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Гуманизм </a:t>
            </a:r>
          </a:p>
          <a:p>
            <a:r>
              <a:rPr lang="ru-RU" sz="2800" dirty="0" smtClean="0"/>
              <a:t>Демократизация </a:t>
            </a:r>
          </a:p>
          <a:p>
            <a:r>
              <a:rPr lang="ru-RU" sz="2800" dirty="0" smtClean="0"/>
              <a:t>Научность</a:t>
            </a:r>
            <a:r>
              <a:rPr lang="ru-RU" sz="2800" dirty="0"/>
              <a:t>, аналитическая деятельность.</a:t>
            </a:r>
          </a:p>
          <a:p>
            <a:r>
              <a:rPr lang="ru-RU" sz="2800" dirty="0"/>
              <a:t>Системный подход </a:t>
            </a:r>
            <a:endParaRPr lang="ru-RU" sz="2800" dirty="0" smtClean="0"/>
          </a:p>
          <a:p>
            <a:r>
              <a:rPr lang="ru-RU" sz="2800" dirty="0" smtClean="0"/>
              <a:t>Перспективность </a:t>
            </a:r>
          </a:p>
          <a:p>
            <a:r>
              <a:rPr lang="ru-RU" sz="2800" dirty="0" smtClean="0"/>
              <a:t>Ритмичность </a:t>
            </a:r>
          </a:p>
          <a:p>
            <a:r>
              <a:rPr lang="ru-RU" sz="2800" dirty="0" smtClean="0"/>
              <a:t>Реальность </a:t>
            </a:r>
            <a:r>
              <a:rPr lang="ru-RU" sz="2800" dirty="0"/>
              <a:t>поставленных целей.</a:t>
            </a:r>
          </a:p>
          <a:p>
            <a:r>
              <a:rPr lang="ru-RU" sz="2800" dirty="0"/>
              <a:t>Динамичность </a:t>
            </a:r>
            <a:endParaRPr lang="ru-RU" sz="2800" dirty="0" smtClean="0"/>
          </a:p>
          <a:p>
            <a:r>
              <a:rPr lang="ru-RU" sz="2800" dirty="0" smtClean="0"/>
              <a:t>Принцип </a:t>
            </a:r>
            <a:r>
              <a:rPr lang="ru-RU" sz="2800" dirty="0"/>
              <a:t>главного </a:t>
            </a:r>
            <a:r>
              <a:rPr lang="ru-RU" sz="2800" dirty="0" smtClean="0"/>
              <a:t>звена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1406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Диагностический инструментарий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Диагностика готовности педагогов к внедрению инновационной и экспериментальной деятельности в систему методической работы ДОУ.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Результаты диагностирования, самодиагностики профессиональной деятельности педагогов, их затруднений и образовательных потребностей.</a:t>
            </a:r>
          </a:p>
          <a:p>
            <a:endParaRPr lang="ru-RU" dirty="0"/>
          </a:p>
          <a:p>
            <a:r>
              <a:rPr lang="ru-RU" dirty="0" smtClean="0"/>
              <a:t>Комплексный </a:t>
            </a:r>
            <a:r>
              <a:rPr lang="ru-RU" dirty="0"/>
              <a:t>анализ методической работы за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реализации Программы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изучение </a:t>
            </a:r>
            <a:r>
              <a:rPr lang="ru-RU" dirty="0"/>
              <a:t>научно-практической, психолого-педагогической и методической литературы по теме проекта, нормативных и инструктивных документов;</a:t>
            </a:r>
          </a:p>
          <a:p>
            <a:r>
              <a:rPr lang="ru-RU" dirty="0"/>
              <a:t>анализ имеющегося опыта по теме;</a:t>
            </a:r>
          </a:p>
          <a:p>
            <a:r>
              <a:rPr lang="ru-RU" dirty="0"/>
              <a:t>теоретическое моделирование;</a:t>
            </a:r>
          </a:p>
          <a:p>
            <a:r>
              <a:rPr lang="ru-RU" dirty="0"/>
              <a:t>методы педагогического анализа (диагностика, контроль и наблюдение, анкетирование, интервьюирование и т.д.);</a:t>
            </a:r>
          </a:p>
          <a:p>
            <a:r>
              <a:rPr lang="ru-RU" dirty="0"/>
              <a:t>использование ИКТ в организации инновационной методической работы;</a:t>
            </a:r>
          </a:p>
          <a:p>
            <a:r>
              <a:rPr lang="ru-RU" dirty="0"/>
              <a:t>метод изучения, теоретического анализа и обобщения опыта, складывающегося в ходе инновационной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4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 новых идей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54655969"/>
              </p:ext>
            </p:extLst>
          </p:nvPr>
        </p:nvGraphicFramePr>
        <p:xfrm>
          <a:off x="457200" y="1274853"/>
          <a:ext cx="8229600" cy="543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1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Формирование нововведения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7445876"/>
              </p:ext>
            </p:extLst>
          </p:nvPr>
        </p:nvGraphicFramePr>
        <p:xfrm>
          <a:off x="1547664" y="1124744"/>
          <a:ext cx="70804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1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нововведения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276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91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новшества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5691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4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4663"/>
            <a:ext cx="3707457" cy="511058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44" y="618285"/>
            <a:ext cx="3914457" cy="554461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ПРОБЛЕМЫ ВНЕДРЕНИЯ ИННОВАЦИОННОЙ ДЕЯТЕЛЬНОСТИ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365152"/>
              </p:ext>
            </p:extLst>
          </p:nvPr>
        </p:nvGraphicFramePr>
        <p:xfrm>
          <a:off x="457200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7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14400" y="765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Инновационная деятельность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одно из стратегических направлений в дошкольном образовании.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Мнемотехнология в до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485000" cy="2997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Ряд </a:t>
            </a:r>
            <a:r>
              <a:rPr lang="ru-RU" dirty="0"/>
              <a:t>общественных тенденций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Требования </a:t>
            </a:r>
            <a:r>
              <a:rPr lang="ru-RU" dirty="0" err="1"/>
              <a:t>гуманизации</a:t>
            </a:r>
            <a:r>
              <a:rPr lang="ru-RU" dirty="0"/>
              <a:t> образовательного процесса.</a:t>
            </a:r>
          </a:p>
          <a:p>
            <a:r>
              <a:rPr lang="ru-RU" dirty="0"/>
              <a:t>Высокий уровень к качеству образования и развитию детей в связи с внедрение </a:t>
            </a:r>
            <a:r>
              <a:rPr lang="ru-RU" dirty="0" smtClean="0"/>
              <a:t>ФГОС ДО.</a:t>
            </a:r>
            <a:endParaRPr lang="ru-RU" dirty="0"/>
          </a:p>
          <a:p>
            <a:r>
              <a:rPr lang="ru-RU" dirty="0"/>
              <a:t>Ориентация на культурно-нравственные ценности.</a:t>
            </a:r>
          </a:p>
          <a:p>
            <a:r>
              <a:rPr lang="ru-RU" dirty="0"/>
              <a:t>Конкурентные отношения между образовательными учреждениями.</a:t>
            </a:r>
          </a:p>
          <a:p>
            <a:r>
              <a:rPr lang="ru-RU" dirty="0"/>
              <a:t>Активное реагирование на многообразие интересов и потребностей детей и их родителей.</a:t>
            </a:r>
          </a:p>
          <a:p>
            <a:r>
              <a:rPr lang="ru-RU" dirty="0"/>
              <a:t>Большие потенциальные возможности, выражающиеся в инновационной образовательной инициативе педагогов.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0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Трудности реализации инновационной деятельности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увеличение сложности труда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расширение круга должностных обязанностей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недостаточное ресурсное обеспечение для внедрения инноваций, </a:t>
            </a:r>
            <a:endParaRPr lang="ru-RU" dirty="0" smtClean="0"/>
          </a:p>
          <a:p>
            <a:r>
              <a:rPr lang="ru-RU" dirty="0" smtClean="0"/>
              <a:t>слабые </a:t>
            </a:r>
            <a:r>
              <a:rPr lang="ru-RU" dirty="0"/>
              <a:t>материальное и моральное стимулирование,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детей – учебная перегрузка</a:t>
            </a:r>
          </a:p>
        </p:txBody>
      </p:sp>
    </p:spTree>
    <p:extLst>
      <p:ext uri="{BB962C8B-B14F-4D97-AF65-F5344CB8AC3E}">
        <p14:creationId xmlns:p14="http://schemas.microsoft.com/office/powerpoint/2010/main" val="22282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Позитивные факторы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педагога – рост профессионального мастерства,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способности к профессиональной рефлексии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умение осуществлять исследовательскую деятельность,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детей – повышение качества </a:t>
            </a:r>
            <a:r>
              <a:rPr lang="ru-RU" dirty="0" err="1"/>
              <a:t>обученности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2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Система методической работы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Инновационные процессы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Минобразования раздирают противоречия - Общество - Новости -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83085"/>
            <a:ext cx="3691694" cy="22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Программа инновационной деятельности ДОУ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Цель </a:t>
            </a:r>
            <a:r>
              <a:rPr lang="ru-RU" dirty="0"/>
              <a:t>программы: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Создание </a:t>
            </a:r>
            <a:r>
              <a:rPr lang="ru-RU" dirty="0"/>
              <a:t>модели инновационного образовательного пространства ДОУ как одно из условий повышения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966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2-tub-ru.yandex.net/i?id=c249dd609415364eddf62a723ed0975b-8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 Программы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057355"/>
              </p:ext>
            </p:extLst>
          </p:nvPr>
        </p:nvGraphicFramePr>
        <p:xfrm>
          <a:off x="107504" y="1340768"/>
          <a:ext cx="8579296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37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597</Words>
  <Application>Microsoft Office PowerPoint</Application>
  <PresentationFormat>Экран (4:3)</PresentationFormat>
  <Paragraphs>93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Создание модели инновационного образовательного пространства ДОУ как одно из условий повышения качества образования </vt:lpstr>
      <vt:lpstr>ПРОБЛЕМЫ ВНЕДРЕНИЯ ИННОВАЦИОННОЙ ДЕЯТЕЛЬНОСТИ</vt:lpstr>
      <vt:lpstr>  Инновационная деятельность – одно из стратегических направлений в дошкольном образовании. </vt:lpstr>
      <vt:lpstr> Ряд общественных тенденций</vt:lpstr>
      <vt:lpstr>Трудности реализации инновационной деятельности</vt:lpstr>
      <vt:lpstr>Позитивные факторы </vt:lpstr>
      <vt:lpstr>Презентация PowerPoint</vt:lpstr>
      <vt:lpstr>Программа инновационной деятельности ДОУ</vt:lpstr>
      <vt:lpstr>Основные задачи Программы</vt:lpstr>
      <vt:lpstr>Презентация PowerPoint</vt:lpstr>
      <vt:lpstr>Принципы реализации Программы</vt:lpstr>
      <vt:lpstr>Диагностический инструментарий</vt:lpstr>
      <vt:lpstr>Методы реализации Программы</vt:lpstr>
      <vt:lpstr>Поиск новых идей</vt:lpstr>
      <vt:lpstr>Формирование нововведения</vt:lpstr>
      <vt:lpstr>Реализация нововведения</vt:lpstr>
      <vt:lpstr>Закрепление новшества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marina</cp:lastModifiedBy>
  <cp:revision>22</cp:revision>
  <dcterms:created xsi:type="dcterms:W3CDTF">2014-10-12T14:05:47Z</dcterms:created>
  <dcterms:modified xsi:type="dcterms:W3CDTF">2014-10-21T05:53:02Z</dcterms:modified>
</cp:coreProperties>
</file>